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5"/>
  </p:notesMasterIdLst>
  <p:sldIdLst>
    <p:sldId id="256" r:id="rId2"/>
    <p:sldId id="257" r:id="rId3"/>
    <p:sldId id="264" r:id="rId4"/>
    <p:sldId id="265" r:id="rId5"/>
    <p:sldId id="269" r:id="rId6"/>
    <p:sldId id="262" r:id="rId7"/>
    <p:sldId id="259" r:id="rId8"/>
    <p:sldId id="267" r:id="rId9"/>
    <p:sldId id="266" r:id="rId10"/>
    <p:sldId id="268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F51889-C8FE-40FF-BAB8-396E7904817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C001A13-7AC3-436F-80E5-E083C8C94016}">
      <dgm:prSet/>
      <dgm:spPr/>
      <dgm:t>
        <a:bodyPr/>
        <a:lstStyle/>
        <a:p>
          <a:r>
            <a:rPr lang="en-US"/>
            <a:t>Maintain and Expand Data Holdings</a:t>
          </a:r>
        </a:p>
      </dgm:t>
    </dgm:pt>
    <dgm:pt modelId="{E4EC3BC1-D3B0-4B39-87EA-04705669A3FA}" type="parTrans" cxnId="{9A566E24-5F58-4B6D-8C7B-FAC1BC748221}">
      <dgm:prSet/>
      <dgm:spPr/>
      <dgm:t>
        <a:bodyPr/>
        <a:lstStyle/>
        <a:p>
          <a:endParaRPr lang="en-US"/>
        </a:p>
      </dgm:t>
    </dgm:pt>
    <dgm:pt modelId="{4A19BD73-AF7F-4BD4-82FA-2F12A507E599}" type="sibTrans" cxnId="{9A566E24-5F58-4B6D-8C7B-FAC1BC748221}">
      <dgm:prSet/>
      <dgm:spPr/>
      <dgm:t>
        <a:bodyPr/>
        <a:lstStyle/>
        <a:p>
          <a:endParaRPr lang="en-US"/>
        </a:p>
      </dgm:t>
    </dgm:pt>
    <dgm:pt modelId="{896B7791-812D-4738-B018-DB9DAEE461E2}">
      <dgm:prSet/>
      <dgm:spPr/>
      <dgm:t>
        <a:bodyPr/>
        <a:lstStyle/>
        <a:p>
          <a:r>
            <a:rPr lang="en-US"/>
            <a:t>Update Policies</a:t>
          </a:r>
        </a:p>
      </dgm:t>
    </dgm:pt>
    <dgm:pt modelId="{CF0FA6F8-A0B8-4777-9822-5DCB8287B3B9}" type="parTrans" cxnId="{E10D7811-2FFF-41E2-B36C-3FDAD629A992}">
      <dgm:prSet/>
      <dgm:spPr/>
      <dgm:t>
        <a:bodyPr/>
        <a:lstStyle/>
        <a:p>
          <a:endParaRPr lang="en-US"/>
        </a:p>
      </dgm:t>
    </dgm:pt>
    <dgm:pt modelId="{F712CF75-86C9-446D-BFDA-4C772BBC41DC}" type="sibTrans" cxnId="{E10D7811-2FFF-41E2-B36C-3FDAD629A992}">
      <dgm:prSet/>
      <dgm:spPr/>
      <dgm:t>
        <a:bodyPr/>
        <a:lstStyle/>
        <a:p>
          <a:endParaRPr lang="en-US"/>
        </a:p>
      </dgm:t>
    </dgm:pt>
    <dgm:pt modelId="{4251DAB7-9B6B-4743-BE7F-975364055F6C}">
      <dgm:prSet/>
      <dgm:spPr/>
      <dgm:t>
        <a:bodyPr/>
        <a:lstStyle/>
        <a:p>
          <a:r>
            <a:rPr lang="en-US"/>
            <a:t>Inventory data content and reorganize to framework layers</a:t>
          </a:r>
        </a:p>
      </dgm:t>
    </dgm:pt>
    <dgm:pt modelId="{DE3CCEA1-514F-48C0-AA4D-5A9BF7AE9622}" type="parTrans" cxnId="{E6E3CD26-0490-4692-A923-328BD1D915F0}">
      <dgm:prSet/>
      <dgm:spPr/>
      <dgm:t>
        <a:bodyPr/>
        <a:lstStyle/>
        <a:p>
          <a:endParaRPr lang="en-US"/>
        </a:p>
      </dgm:t>
    </dgm:pt>
    <dgm:pt modelId="{43148C2C-E2A6-4A48-AE01-BC1A2CEE4DEB}" type="sibTrans" cxnId="{E6E3CD26-0490-4692-A923-328BD1D915F0}">
      <dgm:prSet/>
      <dgm:spPr/>
      <dgm:t>
        <a:bodyPr/>
        <a:lstStyle/>
        <a:p>
          <a:endParaRPr lang="en-US"/>
        </a:p>
      </dgm:t>
    </dgm:pt>
    <dgm:pt modelId="{13AC5ACD-916A-4E4D-93FD-C48646C08DFD}">
      <dgm:prSet/>
      <dgm:spPr/>
      <dgm:t>
        <a:bodyPr/>
        <a:lstStyle/>
        <a:p>
          <a:r>
            <a:rPr lang="en-US"/>
            <a:t>Redesign and rebuild the web site</a:t>
          </a:r>
        </a:p>
      </dgm:t>
    </dgm:pt>
    <dgm:pt modelId="{2D47E940-AF40-4F4B-BCFF-C74C5615FD1D}" type="parTrans" cxnId="{4B8BB733-44F2-4345-AF61-16F615A244F0}">
      <dgm:prSet/>
      <dgm:spPr/>
      <dgm:t>
        <a:bodyPr/>
        <a:lstStyle/>
        <a:p>
          <a:endParaRPr lang="en-US"/>
        </a:p>
      </dgm:t>
    </dgm:pt>
    <dgm:pt modelId="{23C0E05D-484E-4294-AC8F-05EDC1C62C43}" type="sibTrans" cxnId="{4B8BB733-44F2-4345-AF61-16F615A244F0}">
      <dgm:prSet/>
      <dgm:spPr/>
      <dgm:t>
        <a:bodyPr/>
        <a:lstStyle/>
        <a:p>
          <a:endParaRPr lang="en-US"/>
        </a:p>
      </dgm:t>
    </dgm:pt>
    <dgm:pt modelId="{6B11A401-D043-4D9B-A023-E7B49094579B}">
      <dgm:prSet/>
      <dgm:spPr/>
      <dgm:t>
        <a:bodyPr/>
        <a:lstStyle/>
        <a:p>
          <a:r>
            <a:rPr lang="en-US"/>
            <a:t>Improve user management</a:t>
          </a:r>
        </a:p>
      </dgm:t>
    </dgm:pt>
    <dgm:pt modelId="{EDE0933B-1214-4314-AC9C-70E0ED5F9355}" type="parTrans" cxnId="{C3165043-8AB8-4AF2-9FEA-06A669B4DB3C}">
      <dgm:prSet/>
      <dgm:spPr/>
      <dgm:t>
        <a:bodyPr/>
        <a:lstStyle/>
        <a:p>
          <a:endParaRPr lang="en-US"/>
        </a:p>
      </dgm:t>
    </dgm:pt>
    <dgm:pt modelId="{954E80FD-78A1-447A-9219-4DEBD7CC95F7}" type="sibTrans" cxnId="{C3165043-8AB8-4AF2-9FEA-06A669B4DB3C}">
      <dgm:prSet/>
      <dgm:spPr/>
      <dgm:t>
        <a:bodyPr/>
        <a:lstStyle/>
        <a:p>
          <a:endParaRPr lang="en-US"/>
        </a:p>
      </dgm:t>
    </dgm:pt>
    <dgm:pt modelId="{F9734E55-8570-44D4-A50B-D617651590F0}">
      <dgm:prSet/>
      <dgm:spPr/>
      <dgm:t>
        <a:bodyPr/>
        <a:lstStyle/>
        <a:p>
          <a:r>
            <a:rPr lang="en-US"/>
            <a:t>Maintain legislative relationships</a:t>
          </a:r>
        </a:p>
      </dgm:t>
    </dgm:pt>
    <dgm:pt modelId="{EBAD99D8-0226-4555-8880-519DE1B5CD4C}" type="parTrans" cxnId="{E76B80F8-0127-40E5-BC58-A0EC30045901}">
      <dgm:prSet/>
      <dgm:spPr/>
      <dgm:t>
        <a:bodyPr/>
        <a:lstStyle/>
        <a:p>
          <a:endParaRPr lang="en-US"/>
        </a:p>
      </dgm:t>
    </dgm:pt>
    <dgm:pt modelId="{6661CEC7-D8CA-447A-9D22-43495EE99554}" type="sibTrans" cxnId="{E76B80F8-0127-40E5-BC58-A0EC30045901}">
      <dgm:prSet/>
      <dgm:spPr/>
      <dgm:t>
        <a:bodyPr/>
        <a:lstStyle/>
        <a:p>
          <a:endParaRPr lang="en-US"/>
        </a:p>
      </dgm:t>
    </dgm:pt>
    <dgm:pt modelId="{FFEE32A3-B15D-429A-82C7-7CEEE2AF1E6F}">
      <dgm:prSet/>
      <dgm:spPr/>
      <dgm:t>
        <a:bodyPr/>
        <a:lstStyle/>
        <a:p>
          <a:r>
            <a:rPr lang="en-US"/>
            <a:t>Develop and execute a Board recruitment project</a:t>
          </a:r>
        </a:p>
      </dgm:t>
    </dgm:pt>
    <dgm:pt modelId="{EC649D7E-7EB1-4679-9409-D53D60970558}" type="parTrans" cxnId="{4E096039-5408-40FC-AA4F-0190CA617722}">
      <dgm:prSet/>
      <dgm:spPr/>
      <dgm:t>
        <a:bodyPr/>
        <a:lstStyle/>
        <a:p>
          <a:endParaRPr lang="en-US"/>
        </a:p>
      </dgm:t>
    </dgm:pt>
    <dgm:pt modelId="{9FF3A07B-0698-4392-9AE7-E3382F94D6FA}" type="sibTrans" cxnId="{4E096039-5408-40FC-AA4F-0190CA617722}">
      <dgm:prSet/>
      <dgm:spPr/>
      <dgm:t>
        <a:bodyPr/>
        <a:lstStyle/>
        <a:p>
          <a:endParaRPr lang="en-US"/>
        </a:p>
      </dgm:t>
    </dgm:pt>
    <dgm:pt modelId="{AD329442-D3E1-4228-91AE-58BBDCAB2E5D}" type="pres">
      <dgm:prSet presAssocID="{8AF51889-C8FE-40FF-BAB8-396E79048171}" presName="diagram" presStyleCnt="0">
        <dgm:presLayoutVars>
          <dgm:dir/>
          <dgm:resizeHandles val="exact"/>
        </dgm:presLayoutVars>
      </dgm:prSet>
      <dgm:spPr/>
    </dgm:pt>
    <dgm:pt modelId="{12B83ECC-D605-4F13-9949-C97B5C3FD846}" type="pres">
      <dgm:prSet presAssocID="{5C001A13-7AC3-436F-80E5-E083C8C94016}" presName="node" presStyleLbl="node1" presStyleIdx="0" presStyleCnt="7">
        <dgm:presLayoutVars>
          <dgm:bulletEnabled val="1"/>
        </dgm:presLayoutVars>
      </dgm:prSet>
      <dgm:spPr/>
    </dgm:pt>
    <dgm:pt modelId="{5F1EAF75-77F3-4872-8242-19E80281AB72}" type="pres">
      <dgm:prSet presAssocID="{4A19BD73-AF7F-4BD4-82FA-2F12A507E599}" presName="sibTrans" presStyleCnt="0"/>
      <dgm:spPr/>
    </dgm:pt>
    <dgm:pt modelId="{DFAEBCED-E727-4C96-B430-24DAA0E2D1B2}" type="pres">
      <dgm:prSet presAssocID="{896B7791-812D-4738-B018-DB9DAEE461E2}" presName="node" presStyleLbl="node1" presStyleIdx="1" presStyleCnt="7">
        <dgm:presLayoutVars>
          <dgm:bulletEnabled val="1"/>
        </dgm:presLayoutVars>
      </dgm:prSet>
      <dgm:spPr/>
    </dgm:pt>
    <dgm:pt modelId="{8CE058D3-7508-4782-9267-DEA147881674}" type="pres">
      <dgm:prSet presAssocID="{F712CF75-86C9-446D-BFDA-4C772BBC41DC}" presName="sibTrans" presStyleCnt="0"/>
      <dgm:spPr/>
    </dgm:pt>
    <dgm:pt modelId="{A4EE742A-0548-40E5-8A90-5C323181ACF7}" type="pres">
      <dgm:prSet presAssocID="{4251DAB7-9B6B-4743-BE7F-975364055F6C}" presName="node" presStyleLbl="node1" presStyleIdx="2" presStyleCnt="7">
        <dgm:presLayoutVars>
          <dgm:bulletEnabled val="1"/>
        </dgm:presLayoutVars>
      </dgm:prSet>
      <dgm:spPr/>
    </dgm:pt>
    <dgm:pt modelId="{BAD3838F-3652-4E03-967A-085A59FE851A}" type="pres">
      <dgm:prSet presAssocID="{43148C2C-E2A6-4A48-AE01-BC1A2CEE4DEB}" presName="sibTrans" presStyleCnt="0"/>
      <dgm:spPr/>
    </dgm:pt>
    <dgm:pt modelId="{72D225EB-8157-4201-9CBA-56C6E2331A87}" type="pres">
      <dgm:prSet presAssocID="{13AC5ACD-916A-4E4D-93FD-C48646C08DFD}" presName="node" presStyleLbl="node1" presStyleIdx="3" presStyleCnt="7">
        <dgm:presLayoutVars>
          <dgm:bulletEnabled val="1"/>
        </dgm:presLayoutVars>
      </dgm:prSet>
      <dgm:spPr/>
    </dgm:pt>
    <dgm:pt modelId="{E89DEEEA-6C24-4F13-9100-ABD6CC5F33BA}" type="pres">
      <dgm:prSet presAssocID="{23C0E05D-484E-4294-AC8F-05EDC1C62C43}" presName="sibTrans" presStyleCnt="0"/>
      <dgm:spPr/>
    </dgm:pt>
    <dgm:pt modelId="{75B60BD3-CFAF-48B4-9449-418D7E4BA800}" type="pres">
      <dgm:prSet presAssocID="{6B11A401-D043-4D9B-A023-E7B49094579B}" presName="node" presStyleLbl="node1" presStyleIdx="4" presStyleCnt="7">
        <dgm:presLayoutVars>
          <dgm:bulletEnabled val="1"/>
        </dgm:presLayoutVars>
      </dgm:prSet>
      <dgm:spPr/>
    </dgm:pt>
    <dgm:pt modelId="{CE63384A-B5DA-4782-B2BE-332393EA581E}" type="pres">
      <dgm:prSet presAssocID="{954E80FD-78A1-447A-9219-4DEBD7CC95F7}" presName="sibTrans" presStyleCnt="0"/>
      <dgm:spPr/>
    </dgm:pt>
    <dgm:pt modelId="{E3722253-4893-4EBE-8ECE-4B2968FE91E0}" type="pres">
      <dgm:prSet presAssocID="{F9734E55-8570-44D4-A50B-D617651590F0}" presName="node" presStyleLbl="node1" presStyleIdx="5" presStyleCnt="7">
        <dgm:presLayoutVars>
          <dgm:bulletEnabled val="1"/>
        </dgm:presLayoutVars>
      </dgm:prSet>
      <dgm:spPr/>
    </dgm:pt>
    <dgm:pt modelId="{C7F8081F-E980-421E-9DE1-BB31633E2519}" type="pres">
      <dgm:prSet presAssocID="{6661CEC7-D8CA-447A-9D22-43495EE99554}" presName="sibTrans" presStyleCnt="0"/>
      <dgm:spPr/>
    </dgm:pt>
    <dgm:pt modelId="{0926A412-031D-45A5-98F3-100C00968CED}" type="pres">
      <dgm:prSet presAssocID="{FFEE32A3-B15D-429A-82C7-7CEEE2AF1E6F}" presName="node" presStyleLbl="node1" presStyleIdx="6" presStyleCnt="7">
        <dgm:presLayoutVars>
          <dgm:bulletEnabled val="1"/>
        </dgm:presLayoutVars>
      </dgm:prSet>
      <dgm:spPr/>
    </dgm:pt>
  </dgm:ptLst>
  <dgm:cxnLst>
    <dgm:cxn modelId="{E10D7811-2FFF-41E2-B36C-3FDAD629A992}" srcId="{8AF51889-C8FE-40FF-BAB8-396E79048171}" destId="{896B7791-812D-4738-B018-DB9DAEE461E2}" srcOrd="1" destOrd="0" parTransId="{CF0FA6F8-A0B8-4777-9822-5DCB8287B3B9}" sibTransId="{F712CF75-86C9-446D-BFDA-4C772BBC41DC}"/>
    <dgm:cxn modelId="{9A566E24-5F58-4B6D-8C7B-FAC1BC748221}" srcId="{8AF51889-C8FE-40FF-BAB8-396E79048171}" destId="{5C001A13-7AC3-436F-80E5-E083C8C94016}" srcOrd="0" destOrd="0" parTransId="{E4EC3BC1-D3B0-4B39-87EA-04705669A3FA}" sibTransId="{4A19BD73-AF7F-4BD4-82FA-2F12A507E599}"/>
    <dgm:cxn modelId="{416B3A25-F96F-4BD8-8399-9C4E75E5C9D0}" type="presOf" srcId="{13AC5ACD-916A-4E4D-93FD-C48646C08DFD}" destId="{72D225EB-8157-4201-9CBA-56C6E2331A87}" srcOrd="0" destOrd="0" presId="urn:microsoft.com/office/officeart/2005/8/layout/default"/>
    <dgm:cxn modelId="{E6E3CD26-0490-4692-A923-328BD1D915F0}" srcId="{8AF51889-C8FE-40FF-BAB8-396E79048171}" destId="{4251DAB7-9B6B-4743-BE7F-975364055F6C}" srcOrd="2" destOrd="0" parTransId="{DE3CCEA1-514F-48C0-AA4D-5A9BF7AE9622}" sibTransId="{43148C2C-E2A6-4A48-AE01-BC1A2CEE4DEB}"/>
    <dgm:cxn modelId="{4D118E33-B9D3-4D44-A22C-0C5AC6E7EC04}" type="presOf" srcId="{4251DAB7-9B6B-4743-BE7F-975364055F6C}" destId="{A4EE742A-0548-40E5-8A90-5C323181ACF7}" srcOrd="0" destOrd="0" presId="urn:microsoft.com/office/officeart/2005/8/layout/default"/>
    <dgm:cxn modelId="{4B8BB733-44F2-4345-AF61-16F615A244F0}" srcId="{8AF51889-C8FE-40FF-BAB8-396E79048171}" destId="{13AC5ACD-916A-4E4D-93FD-C48646C08DFD}" srcOrd="3" destOrd="0" parTransId="{2D47E940-AF40-4F4B-BCFF-C74C5615FD1D}" sibTransId="{23C0E05D-484E-4294-AC8F-05EDC1C62C43}"/>
    <dgm:cxn modelId="{4E096039-5408-40FC-AA4F-0190CA617722}" srcId="{8AF51889-C8FE-40FF-BAB8-396E79048171}" destId="{FFEE32A3-B15D-429A-82C7-7CEEE2AF1E6F}" srcOrd="6" destOrd="0" parTransId="{EC649D7E-7EB1-4679-9409-D53D60970558}" sibTransId="{9FF3A07B-0698-4392-9AE7-E3382F94D6FA}"/>
    <dgm:cxn modelId="{C3165043-8AB8-4AF2-9FEA-06A669B4DB3C}" srcId="{8AF51889-C8FE-40FF-BAB8-396E79048171}" destId="{6B11A401-D043-4D9B-A023-E7B49094579B}" srcOrd="4" destOrd="0" parTransId="{EDE0933B-1214-4314-AC9C-70E0ED5F9355}" sibTransId="{954E80FD-78A1-447A-9219-4DEBD7CC95F7}"/>
    <dgm:cxn modelId="{A9EBF869-3490-487C-9CD7-BFF0C9A52628}" type="presOf" srcId="{896B7791-812D-4738-B018-DB9DAEE461E2}" destId="{DFAEBCED-E727-4C96-B430-24DAA0E2D1B2}" srcOrd="0" destOrd="0" presId="urn:microsoft.com/office/officeart/2005/8/layout/default"/>
    <dgm:cxn modelId="{A88A4477-30D4-4B5C-AA02-D3692CF84F8F}" type="presOf" srcId="{6B11A401-D043-4D9B-A023-E7B49094579B}" destId="{75B60BD3-CFAF-48B4-9449-418D7E4BA800}" srcOrd="0" destOrd="0" presId="urn:microsoft.com/office/officeart/2005/8/layout/default"/>
    <dgm:cxn modelId="{17225E59-252B-4EB1-897B-69027C6354D6}" type="presOf" srcId="{8AF51889-C8FE-40FF-BAB8-396E79048171}" destId="{AD329442-D3E1-4228-91AE-58BBDCAB2E5D}" srcOrd="0" destOrd="0" presId="urn:microsoft.com/office/officeart/2005/8/layout/default"/>
    <dgm:cxn modelId="{B34C3DA7-13EB-4B93-81B2-E3458C06BA4F}" type="presOf" srcId="{5C001A13-7AC3-436F-80E5-E083C8C94016}" destId="{12B83ECC-D605-4F13-9949-C97B5C3FD846}" srcOrd="0" destOrd="0" presId="urn:microsoft.com/office/officeart/2005/8/layout/default"/>
    <dgm:cxn modelId="{F32512AE-C926-442E-8AA4-5E3538222C4D}" type="presOf" srcId="{FFEE32A3-B15D-429A-82C7-7CEEE2AF1E6F}" destId="{0926A412-031D-45A5-98F3-100C00968CED}" srcOrd="0" destOrd="0" presId="urn:microsoft.com/office/officeart/2005/8/layout/default"/>
    <dgm:cxn modelId="{E76B80F8-0127-40E5-BC58-A0EC30045901}" srcId="{8AF51889-C8FE-40FF-BAB8-396E79048171}" destId="{F9734E55-8570-44D4-A50B-D617651590F0}" srcOrd="5" destOrd="0" parTransId="{EBAD99D8-0226-4555-8880-519DE1B5CD4C}" sibTransId="{6661CEC7-D8CA-447A-9D22-43495EE99554}"/>
    <dgm:cxn modelId="{ECB623F9-2A24-41C6-B1AF-88837C6A7900}" type="presOf" srcId="{F9734E55-8570-44D4-A50B-D617651590F0}" destId="{E3722253-4893-4EBE-8ECE-4B2968FE91E0}" srcOrd="0" destOrd="0" presId="urn:microsoft.com/office/officeart/2005/8/layout/default"/>
    <dgm:cxn modelId="{A14938D3-CA99-425E-8D4C-A5A1C2658A5B}" type="presParOf" srcId="{AD329442-D3E1-4228-91AE-58BBDCAB2E5D}" destId="{12B83ECC-D605-4F13-9949-C97B5C3FD846}" srcOrd="0" destOrd="0" presId="urn:microsoft.com/office/officeart/2005/8/layout/default"/>
    <dgm:cxn modelId="{58A9C543-9D6C-433F-AC50-B7A99B2201BA}" type="presParOf" srcId="{AD329442-D3E1-4228-91AE-58BBDCAB2E5D}" destId="{5F1EAF75-77F3-4872-8242-19E80281AB72}" srcOrd="1" destOrd="0" presId="urn:microsoft.com/office/officeart/2005/8/layout/default"/>
    <dgm:cxn modelId="{925FAA97-0AB7-4179-9D2C-C3E1B542F191}" type="presParOf" srcId="{AD329442-D3E1-4228-91AE-58BBDCAB2E5D}" destId="{DFAEBCED-E727-4C96-B430-24DAA0E2D1B2}" srcOrd="2" destOrd="0" presId="urn:microsoft.com/office/officeart/2005/8/layout/default"/>
    <dgm:cxn modelId="{39C902D3-5660-4574-8ED5-815BA43E7EA7}" type="presParOf" srcId="{AD329442-D3E1-4228-91AE-58BBDCAB2E5D}" destId="{8CE058D3-7508-4782-9267-DEA147881674}" srcOrd="3" destOrd="0" presId="urn:microsoft.com/office/officeart/2005/8/layout/default"/>
    <dgm:cxn modelId="{A7C97639-DEE9-4C68-80D8-4447C5AA190D}" type="presParOf" srcId="{AD329442-D3E1-4228-91AE-58BBDCAB2E5D}" destId="{A4EE742A-0548-40E5-8A90-5C323181ACF7}" srcOrd="4" destOrd="0" presId="urn:microsoft.com/office/officeart/2005/8/layout/default"/>
    <dgm:cxn modelId="{251D1D7E-AC5A-4E80-BE1C-3F5E3AEDA154}" type="presParOf" srcId="{AD329442-D3E1-4228-91AE-58BBDCAB2E5D}" destId="{BAD3838F-3652-4E03-967A-085A59FE851A}" srcOrd="5" destOrd="0" presId="urn:microsoft.com/office/officeart/2005/8/layout/default"/>
    <dgm:cxn modelId="{62529073-9536-4A40-849C-AD9F195EECD3}" type="presParOf" srcId="{AD329442-D3E1-4228-91AE-58BBDCAB2E5D}" destId="{72D225EB-8157-4201-9CBA-56C6E2331A87}" srcOrd="6" destOrd="0" presId="urn:microsoft.com/office/officeart/2005/8/layout/default"/>
    <dgm:cxn modelId="{1BCD332F-23B6-4670-BB81-9E0EA2A38A49}" type="presParOf" srcId="{AD329442-D3E1-4228-91AE-58BBDCAB2E5D}" destId="{E89DEEEA-6C24-4F13-9100-ABD6CC5F33BA}" srcOrd="7" destOrd="0" presId="urn:microsoft.com/office/officeart/2005/8/layout/default"/>
    <dgm:cxn modelId="{C6D37E04-2776-444F-B935-0826372C856B}" type="presParOf" srcId="{AD329442-D3E1-4228-91AE-58BBDCAB2E5D}" destId="{75B60BD3-CFAF-48B4-9449-418D7E4BA800}" srcOrd="8" destOrd="0" presId="urn:microsoft.com/office/officeart/2005/8/layout/default"/>
    <dgm:cxn modelId="{2A257874-9384-4FB0-BBEF-EFC0A80620BD}" type="presParOf" srcId="{AD329442-D3E1-4228-91AE-58BBDCAB2E5D}" destId="{CE63384A-B5DA-4782-B2BE-332393EA581E}" srcOrd="9" destOrd="0" presId="urn:microsoft.com/office/officeart/2005/8/layout/default"/>
    <dgm:cxn modelId="{6AC50399-32EA-4063-83D1-A32876D6A3F7}" type="presParOf" srcId="{AD329442-D3E1-4228-91AE-58BBDCAB2E5D}" destId="{E3722253-4893-4EBE-8ECE-4B2968FE91E0}" srcOrd="10" destOrd="0" presId="urn:microsoft.com/office/officeart/2005/8/layout/default"/>
    <dgm:cxn modelId="{75F5772F-B86C-4B24-96F9-E2D3E1ADE010}" type="presParOf" srcId="{AD329442-D3E1-4228-91AE-58BBDCAB2E5D}" destId="{C7F8081F-E980-421E-9DE1-BB31633E2519}" srcOrd="11" destOrd="0" presId="urn:microsoft.com/office/officeart/2005/8/layout/default"/>
    <dgm:cxn modelId="{5232679E-249B-41CD-8D60-BF42B9C7795C}" type="presParOf" srcId="{AD329442-D3E1-4228-91AE-58BBDCAB2E5D}" destId="{0926A412-031D-45A5-98F3-100C00968CE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59313-AB47-4B16-8E69-4A3A393C8656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D2A22A-103B-4E1C-8957-F6DF9AE3B2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Community Data Projects</a:t>
          </a:r>
        </a:p>
      </dgm:t>
    </dgm:pt>
    <dgm:pt modelId="{234CAF30-9714-45BD-B31B-ACF0F72A7E3B}" type="sibTrans" cxnId="{6BA7987E-CE9A-4251-961C-2320B75E6E63}">
      <dgm:prSet/>
      <dgm:spPr/>
      <dgm:t>
        <a:bodyPr/>
        <a:lstStyle/>
        <a:p>
          <a:endParaRPr lang="en-US"/>
        </a:p>
      </dgm:t>
    </dgm:pt>
    <dgm:pt modelId="{B766802C-8357-4F90-A92A-061777408178}" type="parTrans" cxnId="{6BA7987E-CE9A-4251-961C-2320B75E6E63}">
      <dgm:prSet/>
      <dgm:spPr/>
      <dgm:t>
        <a:bodyPr/>
        <a:lstStyle/>
        <a:p>
          <a:endParaRPr lang="en-US"/>
        </a:p>
      </dgm:t>
    </dgm:pt>
    <dgm:pt modelId="{865BC86A-2120-49B5-98B6-F4318846B0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Technology Projects</a:t>
          </a:r>
        </a:p>
      </dgm:t>
    </dgm:pt>
    <dgm:pt modelId="{A7443319-4EBF-4E58-A1DA-1A39BA23E5DD}" type="sibTrans" cxnId="{6FBE6F55-E3E6-4D7F-9CE2-2DFC089BE373}">
      <dgm:prSet/>
      <dgm:spPr/>
      <dgm:t>
        <a:bodyPr/>
        <a:lstStyle/>
        <a:p>
          <a:endParaRPr lang="en-US"/>
        </a:p>
      </dgm:t>
    </dgm:pt>
    <dgm:pt modelId="{D19816D7-246B-4115-8537-47372689B477}" type="parTrans" cxnId="{6FBE6F55-E3E6-4D7F-9CE2-2DFC089BE373}">
      <dgm:prSet/>
      <dgm:spPr/>
      <dgm:t>
        <a:bodyPr/>
        <a:lstStyle/>
        <a:p>
          <a:endParaRPr lang="en-US"/>
        </a:p>
      </dgm:t>
    </dgm:pt>
    <dgm:pt modelId="{01C333BF-DC05-49D8-8031-4D5E1ED220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Framework Layers </a:t>
          </a:r>
        </a:p>
        <a:p>
          <a:pPr>
            <a:lnSpc>
              <a:spcPct val="100000"/>
            </a:lnSpc>
          </a:pPr>
          <a:r>
            <a:rPr lang="en-US" dirty="0"/>
            <a:t>Data Projects</a:t>
          </a:r>
        </a:p>
      </dgm:t>
    </dgm:pt>
    <dgm:pt modelId="{819544E2-805C-42C7-8AA9-96E6473F017E}" type="sibTrans" cxnId="{CE119DC3-9922-4FF1-9053-D4567C7102DE}">
      <dgm:prSet/>
      <dgm:spPr/>
      <dgm:t>
        <a:bodyPr/>
        <a:lstStyle/>
        <a:p>
          <a:endParaRPr lang="en-US"/>
        </a:p>
      </dgm:t>
    </dgm:pt>
    <dgm:pt modelId="{5EE36F42-6DCD-4B1F-8CF7-193D7579D180}" type="parTrans" cxnId="{CE119DC3-9922-4FF1-9053-D4567C7102DE}">
      <dgm:prSet/>
      <dgm:spPr/>
      <dgm:t>
        <a:bodyPr/>
        <a:lstStyle/>
        <a:p>
          <a:endParaRPr lang="en-US"/>
        </a:p>
      </dgm:t>
    </dgm:pt>
    <dgm:pt modelId="{642A8D41-1698-4FED-9609-47C0DF97DB23}" type="pres">
      <dgm:prSet presAssocID="{A0259313-AB47-4B16-8E69-4A3A393C8656}" presName="Name0" presStyleCnt="0">
        <dgm:presLayoutVars>
          <dgm:dir/>
          <dgm:animLvl val="lvl"/>
          <dgm:resizeHandles val="exact"/>
        </dgm:presLayoutVars>
      </dgm:prSet>
      <dgm:spPr/>
    </dgm:pt>
    <dgm:pt modelId="{0AAE83C2-4B89-4AB8-8EFB-F20E3C653A17}" type="pres">
      <dgm:prSet presAssocID="{01C333BF-DC05-49D8-8031-4D5E1ED220D7}" presName="linNode" presStyleCnt="0"/>
      <dgm:spPr/>
    </dgm:pt>
    <dgm:pt modelId="{B180E6E4-6EA4-4D66-B6C5-85D21650868E}" type="pres">
      <dgm:prSet presAssocID="{01C333BF-DC05-49D8-8031-4D5E1ED220D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9D5089F-58DD-4EF7-BF65-289CF6CDF262}" type="pres">
      <dgm:prSet presAssocID="{819544E2-805C-42C7-8AA9-96E6473F017E}" presName="sp" presStyleCnt="0"/>
      <dgm:spPr/>
    </dgm:pt>
    <dgm:pt modelId="{AAECCAB0-7987-49D3-B8A0-8E79B488458C}" type="pres">
      <dgm:prSet presAssocID="{865BC86A-2120-49B5-98B6-F4318846B036}" presName="linNode" presStyleCnt="0"/>
      <dgm:spPr/>
    </dgm:pt>
    <dgm:pt modelId="{22DF3722-C95D-49B8-976C-227E08E6B941}" type="pres">
      <dgm:prSet presAssocID="{865BC86A-2120-49B5-98B6-F4318846B03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FB1DE0D-9455-43F5-A6CE-4E2CD6E41F85}" type="pres">
      <dgm:prSet presAssocID="{A7443319-4EBF-4E58-A1DA-1A39BA23E5DD}" presName="sp" presStyleCnt="0"/>
      <dgm:spPr/>
    </dgm:pt>
    <dgm:pt modelId="{AB97F8D0-C6E3-49B1-9FEF-40EFDB5F4FBF}" type="pres">
      <dgm:prSet presAssocID="{57D2A22A-103B-4E1C-8957-F6DF9AE3B202}" presName="linNode" presStyleCnt="0"/>
      <dgm:spPr/>
    </dgm:pt>
    <dgm:pt modelId="{62F22169-C816-4FF7-A0FE-983B14EE74CF}" type="pres">
      <dgm:prSet presAssocID="{57D2A22A-103B-4E1C-8957-F6DF9AE3B202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19D60054-B762-46A3-8865-09102D8E75FB}" type="presOf" srcId="{57D2A22A-103B-4E1C-8957-F6DF9AE3B202}" destId="{62F22169-C816-4FF7-A0FE-983B14EE74CF}" srcOrd="0" destOrd="0" presId="urn:microsoft.com/office/officeart/2005/8/layout/vList5"/>
    <dgm:cxn modelId="{846FD754-7FAB-4D6D-AB5F-80D3D8E37048}" type="presOf" srcId="{865BC86A-2120-49B5-98B6-F4318846B036}" destId="{22DF3722-C95D-49B8-976C-227E08E6B941}" srcOrd="0" destOrd="0" presId="urn:microsoft.com/office/officeart/2005/8/layout/vList5"/>
    <dgm:cxn modelId="{6FBE6F55-E3E6-4D7F-9CE2-2DFC089BE373}" srcId="{A0259313-AB47-4B16-8E69-4A3A393C8656}" destId="{865BC86A-2120-49B5-98B6-F4318846B036}" srcOrd="1" destOrd="0" parTransId="{D19816D7-246B-4115-8537-47372689B477}" sibTransId="{A7443319-4EBF-4E58-A1DA-1A39BA23E5DD}"/>
    <dgm:cxn modelId="{6BA7987E-CE9A-4251-961C-2320B75E6E63}" srcId="{A0259313-AB47-4B16-8E69-4A3A393C8656}" destId="{57D2A22A-103B-4E1C-8957-F6DF9AE3B202}" srcOrd="2" destOrd="0" parTransId="{B766802C-8357-4F90-A92A-061777408178}" sibTransId="{234CAF30-9714-45BD-B31B-ACF0F72A7E3B}"/>
    <dgm:cxn modelId="{3211D5AB-2378-44B6-8E65-8F99C99C3C8C}" type="presOf" srcId="{01C333BF-DC05-49D8-8031-4D5E1ED220D7}" destId="{B180E6E4-6EA4-4D66-B6C5-85D21650868E}" srcOrd="0" destOrd="0" presId="urn:microsoft.com/office/officeart/2005/8/layout/vList5"/>
    <dgm:cxn modelId="{A5A6C2BC-6CA8-4EC1-AC38-4C9ECE7ABA1B}" type="presOf" srcId="{A0259313-AB47-4B16-8E69-4A3A393C8656}" destId="{642A8D41-1698-4FED-9609-47C0DF97DB23}" srcOrd="0" destOrd="0" presId="urn:microsoft.com/office/officeart/2005/8/layout/vList5"/>
    <dgm:cxn modelId="{CE119DC3-9922-4FF1-9053-D4567C7102DE}" srcId="{A0259313-AB47-4B16-8E69-4A3A393C8656}" destId="{01C333BF-DC05-49D8-8031-4D5E1ED220D7}" srcOrd="0" destOrd="0" parTransId="{5EE36F42-6DCD-4B1F-8CF7-193D7579D180}" sibTransId="{819544E2-805C-42C7-8AA9-96E6473F017E}"/>
    <dgm:cxn modelId="{4739451C-6925-4E22-A76A-BC9C434E84F1}" type="presParOf" srcId="{642A8D41-1698-4FED-9609-47C0DF97DB23}" destId="{0AAE83C2-4B89-4AB8-8EFB-F20E3C653A17}" srcOrd="0" destOrd="0" presId="urn:microsoft.com/office/officeart/2005/8/layout/vList5"/>
    <dgm:cxn modelId="{EF3CD2A2-068D-43F0-ABD0-E98DA016DF7D}" type="presParOf" srcId="{0AAE83C2-4B89-4AB8-8EFB-F20E3C653A17}" destId="{B180E6E4-6EA4-4D66-B6C5-85D21650868E}" srcOrd="0" destOrd="0" presId="urn:microsoft.com/office/officeart/2005/8/layout/vList5"/>
    <dgm:cxn modelId="{84332718-CA50-4F26-BFFB-8014C89A95C6}" type="presParOf" srcId="{642A8D41-1698-4FED-9609-47C0DF97DB23}" destId="{B9D5089F-58DD-4EF7-BF65-289CF6CDF262}" srcOrd="1" destOrd="0" presId="urn:microsoft.com/office/officeart/2005/8/layout/vList5"/>
    <dgm:cxn modelId="{41209CED-3CCD-4A72-8041-67326237CEE9}" type="presParOf" srcId="{642A8D41-1698-4FED-9609-47C0DF97DB23}" destId="{AAECCAB0-7987-49D3-B8A0-8E79B488458C}" srcOrd="2" destOrd="0" presId="urn:microsoft.com/office/officeart/2005/8/layout/vList5"/>
    <dgm:cxn modelId="{D04C38A9-2D2F-4232-BDF0-D90821D40FF5}" type="presParOf" srcId="{AAECCAB0-7987-49D3-B8A0-8E79B488458C}" destId="{22DF3722-C95D-49B8-976C-227E08E6B941}" srcOrd="0" destOrd="0" presId="urn:microsoft.com/office/officeart/2005/8/layout/vList5"/>
    <dgm:cxn modelId="{8B26145A-6738-464D-9B1C-CCD90B2D339C}" type="presParOf" srcId="{642A8D41-1698-4FED-9609-47C0DF97DB23}" destId="{FFB1DE0D-9455-43F5-A6CE-4E2CD6E41F85}" srcOrd="3" destOrd="0" presId="urn:microsoft.com/office/officeart/2005/8/layout/vList5"/>
    <dgm:cxn modelId="{B14C5F2F-105F-4BF8-A417-1F33EB210B1B}" type="presParOf" srcId="{642A8D41-1698-4FED-9609-47C0DF97DB23}" destId="{AB97F8D0-C6E3-49B1-9FEF-40EFDB5F4FBF}" srcOrd="4" destOrd="0" presId="urn:microsoft.com/office/officeart/2005/8/layout/vList5"/>
    <dgm:cxn modelId="{C3D3B91F-509E-4A5C-A110-C2E8D650C2D0}" type="presParOf" srcId="{AB97F8D0-C6E3-49B1-9FEF-40EFDB5F4FBF}" destId="{62F22169-C816-4FF7-A0FE-983B14EE74C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01B8D5-1A5A-4B0D-AA42-FD01D4BF38D6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A82DED0-3086-4D51-A633-EE2C1C7C8E59}">
      <dgm:prSet/>
      <dgm:spPr/>
      <dgm:t>
        <a:bodyPr/>
        <a:lstStyle/>
        <a:p>
          <a:r>
            <a:rPr lang="en-US"/>
            <a:t>Realign the presentation of the data catalog to line up with the Framework Tree.</a:t>
          </a:r>
        </a:p>
      </dgm:t>
    </dgm:pt>
    <dgm:pt modelId="{ACCB5FDE-6647-46E1-80DA-2E9C69C3DAAF}" type="parTrans" cxnId="{5AA8AF52-7F11-4163-9473-0794CE2DDACD}">
      <dgm:prSet/>
      <dgm:spPr/>
      <dgm:t>
        <a:bodyPr/>
        <a:lstStyle/>
        <a:p>
          <a:endParaRPr lang="en-US"/>
        </a:p>
      </dgm:t>
    </dgm:pt>
    <dgm:pt modelId="{CDDF6E4C-46A4-46AC-AA53-5566FE3BF57C}" type="sibTrans" cxnId="{5AA8AF52-7F11-4163-9473-0794CE2DDACD}">
      <dgm:prSet/>
      <dgm:spPr/>
      <dgm:t>
        <a:bodyPr/>
        <a:lstStyle/>
        <a:p>
          <a:endParaRPr lang="en-US"/>
        </a:p>
      </dgm:t>
    </dgm:pt>
    <dgm:pt modelId="{076F2EB9-BAFB-4D93-A37D-7967F3A9B464}">
      <dgm:prSet/>
      <dgm:spPr/>
      <dgm:t>
        <a:bodyPr/>
        <a:lstStyle/>
        <a:p>
          <a:r>
            <a:rPr lang="en-US"/>
            <a:t>Use ground control layer to qualify accuracy of all other layers.</a:t>
          </a:r>
        </a:p>
      </dgm:t>
    </dgm:pt>
    <dgm:pt modelId="{CC2263E6-0A61-4B3E-97C7-7F86F98C7006}" type="parTrans" cxnId="{A83D4F32-2CCF-4622-BAE4-1FE8DF6409AD}">
      <dgm:prSet/>
      <dgm:spPr/>
      <dgm:t>
        <a:bodyPr/>
        <a:lstStyle/>
        <a:p>
          <a:endParaRPr lang="en-US"/>
        </a:p>
      </dgm:t>
    </dgm:pt>
    <dgm:pt modelId="{28A8DA32-5103-402B-A555-88B4DE2D2CB7}" type="sibTrans" cxnId="{A83D4F32-2CCF-4622-BAE4-1FE8DF6409AD}">
      <dgm:prSet/>
      <dgm:spPr/>
      <dgm:t>
        <a:bodyPr/>
        <a:lstStyle/>
        <a:p>
          <a:endParaRPr lang="en-US"/>
        </a:p>
      </dgm:t>
    </dgm:pt>
    <dgm:pt modelId="{8B2E19AC-3BF8-4253-BE3E-D2A8EAD39E30}">
      <dgm:prSet/>
      <dgm:spPr/>
      <dgm:t>
        <a:bodyPr/>
        <a:lstStyle/>
        <a:p>
          <a:r>
            <a:rPr lang="en-US"/>
            <a:t>Provide statewide ortho coverage as specified.</a:t>
          </a:r>
        </a:p>
      </dgm:t>
    </dgm:pt>
    <dgm:pt modelId="{9EF6D399-7D96-4E98-9A1A-2751C3BE4440}" type="parTrans" cxnId="{5362A3BC-D6D7-46A1-8B9A-6380266192C6}">
      <dgm:prSet/>
      <dgm:spPr/>
      <dgm:t>
        <a:bodyPr/>
        <a:lstStyle/>
        <a:p>
          <a:endParaRPr lang="en-US"/>
        </a:p>
      </dgm:t>
    </dgm:pt>
    <dgm:pt modelId="{4BE3BA28-E1D3-4C60-B6DC-BF90096FA928}" type="sibTrans" cxnId="{5362A3BC-D6D7-46A1-8B9A-6380266192C6}">
      <dgm:prSet/>
      <dgm:spPr/>
      <dgm:t>
        <a:bodyPr/>
        <a:lstStyle/>
        <a:p>
          <a:endParaRPr lang="en-US"/>
        </a:p>
      </dgm:t>
    </dgm:pt>
    <dgm:pt modelId="{1F68B62A-560D-4571-A4DF-FFF992B294F3}">
      <dgm:prSet/>
      <dgm:spPr/>
      <dgm:t>
        <a:bodyPr/>
        <a:lstStyle/>
        <a:p>
          <a:r>
            <a:rPr lang="en-US"/>
            <a:t>Provide stable elevation modeling with DEM, DSM and DHM rasters.</a:t>
          </a:r>
        </a:p>
      </dgm:t>
    </dgm:pt>
    <dgm:pt modelId="{03E39920-3B97-48C9-8390-3D5F00557976}" type="parTrans" cxnId="{3FC51B34-76C1-440B-B8A8-8F06E42A5BFC}">
      <dgm:prSet/>
      <dgm:spPr/>
      <dgm:t>
        <a:bodyPr/>
        <a:lstStyle/>
        <a:p>
          <a:endParaRPr lang="en-US"/>
        </a:p>
      </dgm:t>
    </dgm:pt>
    <dgm:pt modelId="{E1121F9F-B4C7-478A-8163-EBF61E90F2A6}" type="sibTrans" cxnId="{3FC51B34-76C1-440B-B8A8-8F06E42A5BFC}">
      <dgm:prSet/>
      <dgm:spPr/>
      <dgm:t>
        <a:bodyPr/>
        <a:lstStyle/>
        <a:p>
          <a:endParaRPr lang="en-US"/>
        </a:p>
      </dgm:t>
    </dgm:pt>
    <dgm:pt modelId="{3600655B-406F-4D19-AF41-D2F31C88403E}">
      <dgm:prSet/>
      <dgm:spPr/>
      <dgm:t>
        <a:bodyPr/>
        <a:lstStyle/>
        <a:p>
          <a:r>
            <a:rPr lang="en-US"/>
            <a:t>Add Bathymetry DEM for costal Maine (NOAA).</a:t>
          </a:r>
        </a:p>
      </dgm:t>
    </dgm:pt>
    <dgm:pt modelId="{820BD895-9962-4080-956C-5977AD60B81B}" type="parTrans" cxnId="{1831A8F3-902D-4E90-B0A1-429C9023A05B}">
      <dgm:prSet/>
      <dgm:spPr/>
      <dgm:t>
        <a:bodyPr/>
        <a:lstStyle/>
        <a:p>
          <a:endParaRPr lang="en-US"/>
        </a:p>
      </dgm:t>
    </dgm:pt>
    <dgm:pt modelId="{0027C7FA-B60A-4B40-831C-786C9E408E4B}" type="sibTrans" cxnId="{1831A8F3-902D-4E90-B0A1-429C9023A05B}">
      <dgm:prSet/>
      <dgm:spPr/>
      <dgm:t>
        <a:bodyPr/>
        <a:lstStyle/>
        <a:p>
          <a:endParaRPr lang="en-US"/>
        </a:p>
      </dgm:t>
    </dgm:pt>
    <dgm:pt modelId="{80875D68-6847-4B98-9994-CC83596B685A}">
      <dgm:prSet/>
      <dgm:spPr/>
      <dgm:t>
        <a:bodyPr/>
        <a:lstStyle/>
        <a:p>
          <a:r>
            <a:rPr lang="en-US"/>
            <a:t>Determine the best source for Hydrography framework layer and pursue 3DHP project.</a:t>
          </a:r>
        </a:p>
      </dgm:t>
    </dgm:pt>
    <dgm:pt modelId="{ADF5BBBD-BA40-4D24-8243-C818D1CCB5FE}" type="parTrans" cxnId="{15F4AAC1-F7A5-46C2-9A1E-E02E83B8C8BD}">
      <dgm:prSet/>
      <dgm:spPr/>
      <dgm:t>
        <a:bodyPr/>
        <a:lstStyle/>
        <a:p>
          <a:endParaRPr lang="en-US"/>
        </a:p>
      </dgm:t>
    </dgm:pt>
    <dgm:pt modelId="{9934AF4A-C338-456E-81C2-16A420DF627C}" type="sibTrans" cxnId="{15F4AAC1-F7A5-46C2-9A1E-E02E83B8C8BD}">
      <dgm:prSet/>
      <dgm:spPr/>
      <dgm:t>
        <a:bodyPr/>
        <a:lstStyle/>
        <a:p>
          <a:endParaRPr lang="en-US"/>
        </a:p>
      </dgm:t>
    </dgm:pt>
    <dgm:pt modelId="{1D0F3F34-D924-4A63-81F4-2582D9297B5B}">
      <dgm:prSet/>
      <dgm:spPr/>
      <dgm:t>
        <a:bodyPr/>
        <a:lstStyle/>
        <a:p>
          <a:r>
            <a:rPr lang="en-US" dirty="0" err="1"/>
            <a:t>Evironmental</a:t>
          </a:r>
          <a:endParaRPr lang="en-US" dirty="0"/>
        </a:p>
        <a:p>
          <a:r>
            <a:rPr lang="en-US" dirty="0"/>
            <a:t>Add new Land Cover and Forestry data </a:t>
          </a:r>
        </a:p>
      </dgm:t>
    </dgm:pt>
    <dgm:pt modelId="{E288F6D8-E719-4783-9EAF-AF0EBB20ABB3}" type="parTrans" cxnId="{E12FA613-8906-4811-929B-C4C8A3B1000C}">
      <dgm:prSet/>
      <dgm:spPr/>
      <dgm:t>
        <a:bodyPr/>
        <a:lstStyle/>
        <a:p>
          <a:endParaRPr lang="en-US"/>
        </a:p>
      </dgm:t>
    </dgm:pt>
    <dgm:pt modelId="{0DD251F3-E3DB-41AB-B92D-D2FB6AFA9F11}" type="sibTrans" cxnId="{E12FA613-8906-4811-929B-C4C8A3B1000C}">
      <dgm:prSet/>
      <dgm:spPr/>
      <dgm:t>
        <a:bodyPr/>
        <a:lstStyle/>
        <a:p>
          <a:endParaRPr lang="en-US"/>
        </a:p>
      </dgm:t>
    </dgm:pt>
    <dgm:pt modelId="{0CE40730-E329-4210-885A-5CF08A6B877B}">
      <dgm:prSet/>
      <dgm:spPr/>
      <dgm:t>
        <a:bodyPr/>
        <a:lstStyle/>
        <a:p>
          <a:r>
            <a:rPr lang="en-US"/>
            <a:t>Create a transportation layer from 911 Roads and DOT Public Map Viewer.</a:t>
          </a:r>
        </a:p>
      </dgm:t>
    </dgm:pt>
    <dgm:pt modelId="{8D68F23A-BE15-4FAE-82BB-2D7D79F5BB3B}" type="parTrans" cxnId="{A718BCD3-52E7-41CA-BB3C-0F932F9871FB}">
      <dgm:prSet/>
      <dgm:spPr/>
      <dgm:t>
        <a:bodyPr/>
        <a:lstStyle/>
        <a:p>
          <a:endParaRPr lang="en-US"/>
        </a:p>
      </dgm:t>
    </dgm:pt>
    <dgm:pt modelId="{76EABBC0-9192-4D38-8991-EB1F0969256A}" type="sibTrans" cxnId="{A718BCD3-52E7-41CA-BB3C-0F932F9871FB}">
      <dgm:prSet/>
      <dgm:spPr/>
      <dgm:t>
        <a:bodyPr/>
        <a:lstStyle/>
        <a:p>
          <a:endParaRPr lang="en-US"/>
        </a:p>
      </dgm:t>
    </dgm:pt>
    <dgm:pt modelId="{0F43E48A-D577-404C-AB46-2351CCD946DB}">
      <dgm:prSet/>
      <dgm:spPr/>
      <dgm:t>
        <a:bodyPr/>
        <a:lstStyle/>
        <a:p>
          <a:r>
            <a:rPr lang="en-US" dirty="0"/>
            <a:t>Create a boundaries layer using US BOC as authoritative source</a:t>
          </a:r>
        </a:p>
      </dgm:t>
    </dgm:pt>
    <dgm:pt modelId="{E14C548B-50FF-4495-BA99-6512D0899EF7}" type="parTrans" cxnId="{8C3A96C8-6320-448E-9E90-0C1E444D9AE6}">
      <dgm:prSet/>
      <dgm:spPr/>
      <dgm:t>
        <a:bodyPr/>
        <a:lstStyle/>
        <a:p>
          <a:endParaRPr lang="en-US"/>
        </a:p>
      </dgm:t>
    </dgm:pt>
    <dgm:pt modelId="{7EBA90F7-35A5-4EC2-908C-E97009BDD893}" type="sibTrans" cxnId="{8C3A96C8-6320-448E-9E90-0C1E444D9AE6}">
      <dgm:prSet/>
      <dgm:spPr/>
      <dgm:t>
        <a:bodyPr/>
        <a:lstStyle/>
        <a:p>
          <a:endParaRPr lang="en-US"/>
        </a:p>
      </dgm:t>
    </dgm:pt>
    <dgm:pt modelId="{2B3BC1D1-E655-4A82-9BF2-055358968227}">
      <dgm:prSet/>
      <dgm:spPr/>
      <dgm:t>
        <a:bodyPr/>
        <a:lstStyle/>
        <a:p>
          <a:r>
            <a:rPr lang="en-US"/>
            <a:t>Create a cadastral layer using tax maps, 911 address points, and structures.</a:t>
          </a:r>
        </a:p>
      </dgm:t>
    </dgm:pt>
    <dgm:pt modelId="{0EA038CA-2EE4-424D-8557-DD94AD158A86}" type="parTrans" cxnId="{BE41BA23-0E9B-4960-BA99-7E8D96CF9B29}">
      <dgm:prSet/>
      <dgm:spPr/>
      <dgm:t>
        <a:bodyPr/>
        <a:lstStyle/>
        <a:p>
          <a:endParaRPr lang="en-US"/>
        </a:p>
      </dgm:t>
    </dgm:pt>
    <dgm:pt modelId="{87A780BA-91A2-46B1-BE77-3728BC28EC76}" type="sibTrans" cxnId="{BE41BA23-0E9B-4960-BA99-7E8D96CF9B29}">
      <dgm:prSet/>
      <dgm:spPr/>
      <dgm:t>
        <a:bodyPr/>
        <a:lstStyle/>
        <a:p>
          <a:endParaRPr lang="en-US"/>
        </a:p>
      </dgm:t>
    </dgm:pt>
    <dgm:pt modelId="{C14EBDF7-D999-4359-83BB-D869E43441CE}" type="pres">
      <dgm:prSet presAssocID="{CB01B8D5-1A5A-4B0D-AA42-FD01D4BF38D6}" presName="Name0" presStyleCnt="0">
        <dgm:presLayoutVars>
          <dgm:dir/>
          <dgm:resizeHandles val="exact"/>
        </dgm:presLayoutVars>
      </dgm:prSet>
      <dgm:spPr/>
    </dgm:pt>
    <dgm:pt modelId="{9CFBBB2B-FE73-4162-9975-32FAA6B85265}" type="pres">
      <dgm:prSet presAssocID="{5A82DED0-3086-4D51-A633-EE2C1C7C8E59}" presName="node" presStyleLbl="node1" presStyleIdx="0" presStyleCnt="10">
        <dgm:presLayoutVars>
          <dgm:bulletEnabled val="1"/>
        </dgm:presLayoutVars>
      </dgm:prSet>
      <dgm:spPr/>
    </dgm:pt>
    <dgm:pt modelId="{49ABAB78-2BB4-4CC2-BA38-E77FD1901BAB}" type="pres">
      <dgm:prSet presAssocID="{CDDF6E4C-46A4-46AC-AA53-5566FE3BF57C}" presName="sibTrans" presStyleLbl="sibTrans1D1" presStyleIdx="0" presStyleCnt="9"/>
      <dgm:spPr/>
    </dgm:pt>
    <dgm:pt modelId="{CEBCB9F3-C80B-474D-9AE8-20FEBE21D189}" type="pres">
      <dgm:prSet presAssocID="{CDDF6E4C-46A4-46AC-AA53-5566FE3BF57C}" presName="connectorText" presStyleLbl="sibTrans1D1" presStyleIdx="0" presStyleCnt="9"/>
      <dgm:spPr/>
    </dgm:pt>
    <dgm:pt modelId="{8F9A71FA-5D25-4B57-8C9A-768877B5D8AC}" type="pres">
      <dgm:prSet presAssocID="{076F2EB9-BAFB-4D93-A37D-7967F3A9B464}" presName="node" presStyleLbl="node1" presStyleIdx="1" presStyleCnt="10">
        <dgm:presLayoutVars>
          <dgm:bulletEnabled val="1"/>
        </dgm:presLayoutVars>
      </dgm:prSet>
      <dgm:spPr/>
    </dgm:pt>
    <dgm:pt modelId="{AF0833B7-D1B1-4ECA-B4B0-2CA887156328}" type="pres">
      <dgm:prSet presAssocID="{28A8DA32-5103-402B-A555-88B4DE2D2CB7}" presName="sibTrans" presStyleLbl="sibTrans1D1" presStyleIdx="1" presStyleCnt="9"/>
      <dgm:spPr/>
    </dgm:pt>
    <dgm:pt modelId="{A54A6980-07AE-4DEC-A7CF-1E4F6452A3AE}" type="pres">
      <dgm:prSet presAssocID="{28A8DA32-5103-402B-A555-88B4DE2D2CB7}" presName="connectorText" presStyleLbl="sibTrans1D1" presStyleIdx="1" presStyleCnt="9"/>
      <dgm:spPr/>
    </dgm:pt>
    <dgm:pt modelId="{5D57C00C-201D-4A73-BC33-36B8DF4B2E4C}" type="pres">
      <dgm:prSet presAssocID="{8B2E19AC-3BF8-4253-BE3E-D2A8EAD39E30}" presName="node" presStyleLbl="node1" presStyleIdx="2" presStyleCnt="10">
        <dgm:presLayoutVars>
          <dgm:bulletEnabled val="1"/>
        </dgm:presLayoutVars>
      </dgm:prSet>
      <dgm:spPr/>
    </dgm:pt>
    <dgm:pt modelId="{2803C96C-611C-40AB-8430-2A548AD126C2}" type="pres">
      <dgm:prSet presAssocID="{4BE3BA28-E1D3-4C60-B6DC-BF90096FA928}" presName="sibTrans" presStyleLbl="sibTrans1D1" presStyleIdx="2" presStyleCnt="9"/>
      <dgm:spPr/>
    </dgm:pt>
    <dgm:pt modelId="{7443FBCD-D31E-4BA9-8671-A2D99BA3E690}" type="pres">
      <dgm:prSet presAssocID="{4BE3BA28-E1D3-4C60-B6DC-BF90096FA928}" presName="connectorText" presStyleLbl="sibTrans1D1" presStyleIdx="2" presStyleCnt="9"/>
      <dgm:spPr/>
    </dgm:pt>
    <dgm:pt modelId="{3FACB921-EE71-4E68-8F32-8BDAB25CBDEE}" type="pres">
      <dgm:prSet presAssocID="{1F68B62A-560D-4571-A4DF-FFF992B294F3}" presName="node" presStyleLbl="node1" presStyleIdx="3" presStyleCnt="10">
        <dgm:presLayoutVars>
          <dgm:bulletEnabled val="1"/>
        </dgm:presLayoutVars>
      </dgm:prSet>
      <dgm:spPr/>
    </dgm:pt>
    <dgm:pt modelId="{972AD547-785E-42E5-B40C-A2A6D6178A16}" type="pres">
      <dgm:prSet presAssocID="{E1121F9F-B4C7-478A-8163-EBF61E90F2A6}" presName="sibTrans" presStyleLbl="sibTrans1D1" presStyleIdx="3" presStyleCnt="9"/>
      <dgm:spPr/>
    </dgm:pt>
    <dgm:pt modelId="{24152192-CC69-46FC-864C-D21890176377}" type="pres">
      <dgm:prSet presAssocID="{E1121F9F-B4C7-478A-8163-EBF61E90F2A6}" presName="connectorText" presStyleLbl="sibTrans1D1" presStyleIdx="3" presStyleCnt="9"/>
      <dgm:spPr/>
    </dgm:pt>
    <dgm:pt modelId="{9262C85F-3FB2-4DE4-91D6-C22A63FEDABD}" type="pres">
      <dgm:prSet presAssocID="{3600655B-406F-4D19-AF41-D2F31C88403E}" presName="node" presStyleLbl="node1" presStyleIdx="4" presStyleCnt="10">
        <dgm:presLayoutVars>
          <dgm:bulletEnabled val="1"/>
        </dgm:presLayoutVars>
      </dgm:prSet>
      <dgm:spPr/>
    </dgm:pt>
    <dgm:pt modelId="{181D6B67-5C3B-46EF-BF84-A98CECB5C3D7}" type="pres">
      <dgm:prSet presAssocID="{0027C7FA-B60A-4B40-831C-786C9E408E4B}" presName="sibTrans" presStyleLbl="sibTrans1D1" presStyleIdx="4" presStyleCnt="9"/>
      <dgm:spPr/>
    </dgm:pt>
    <dgm:pt modelId="{12B6A97B-C12D-455F-A8F4-1B93F9FF30B4}" type="pres">
      <dgm:prSet presAssocID="{0027C7FA-B60A-4B40-831C-786C9E408E4B}" presName="connectorText" presStyleLbl="sibTrans1D1" presStyleIdx="4" presStyleCnt="9"/>
      <dgm:spPr/>
    </dgm:pt>
    <dgm:pt modelId="{5F5FD7E9-906D-4E11-A063-9520C045A5C4}" type="pres">
      <dgm:prSet presAssocID="{80875D68-6847-4B98-9994-CC83596B685A}" presName="node" presStyleLbl="node1" presStyleIdx="5" presStyleCnt="10">
        <dgm:presLayoutVars>
          <dgm:bulletEnabled val="1"/>
        </dgm:presLayoutVars>
      </dgm:prSet>
      <dgm:spPr/>
    </dgm:pt>
    <dgm:pt modelId="{67448145-03CD-4405-97F7-C03344C2CFA8}" type="pres">
      <dgm:prSet presAssocID="{9934AF4A-C338-456E-81C2-16A420DF627C}" presName="sibTrans" presStyleLbl="sibTrans1D1" presStyleIdx="5" presStyleCnt="9"/>
      <dgm:spPr/>
    </dgm:pt>
    <dgm:pt modelId="{C155B651-07C1-41F7-B310-12F37F7D17C4}" type="pres">
      <dgm:prSet presAssocID="{9934AF4A-C338-456E-81C2-16A420DF627C}" presName="connectorText" presStyleLbl="sibTrans1D1" presStyleIdx="5" presStyleCnt="9"/>
      <dgm:spPr/>
    </dgm:pt>
    <dgm:pt modelId="{F4468BED-F116-4C71-8FFB-DE2872A3ED19}" type="pres">
      <dgm:prSet presAssocID="{1D0F3F34-D924-4A63-81F4-2582D9297B5B}" presName="node" presStyleLbl="node1" presStyleIdx="6" presStyleCnt="10">
        <dgm:presLayoutVars>
          <dgm:bulletEnabled val="1"/>
        </dgm:presLayoutVars>
      </dgm:prSet>
      <dgm:spPr/>
    </dgm:pt>
    <dgm:pt modelId="{4A3A2337-F889-4940-91F5-E728E65BDB5C}" type="pres">
      <dgm:prSet presAssocID="{0DD251F3-E3DB-41AB-B92D-D2FB6AFA9F11}" presName="sibTrans" presStyleLbl="sibTrans1D1" presStyleIdx="6" presStyleCnt="9"/>
      <dgm:spPr/>
    </dgm:pt>
    <dgm:pt modelId="{86FA9DD9-8CD6-415A-A941-333BB528B05D}" type="pres">
      <dgm:prSet presAssocID="{0DD251F3-E3DB-41AB-B92D-D2FB6AFA9F11}" presName="connectorText" presStyleLbl="sibTrans1D1" presStyleIdx="6" presStyleCnt="9"/>
      <dgm:spPr/>
    </dgm:pt>
    <dgm:pt modelId="{48FAB4B1-37A0-4769-9850-27C04E623226}" type="pres">
      <dgm:prSet presAssocID="{0CE40730-E329-4210-885A-5CF08A6B877B}" presName="node" presStyleLbl="node1" presStyleIdx="7" presStyleCnt="10">
        <dgm:presLayoutVars>
          <dgm:bulletEnabled val="1"/>
        </dgm:presLayoutVars>
      </dgm:prSet>
      <dgm:spPr/>
    </dgm:pt>
    <dgm:pt modelId="{52871421-3F42-4CDE-8126-5F8B67E9B17C}" type="pres">
      <dgm:prSet presAssocID="{76EABBC0-9192-4D38-8991-EB1F0969256A}" presName="sibTrans" presStyleLbl="sibTrans1D1" presStyleIdx="7" presStyleCnt="9"/>
      <dgm:spPr/>
    </dgm:pt>
    <dgm:pt modelId="{B5131B93-5CE1-4B26-B8A0-15079442EC39}" type="pres">
      <dgm:prSet presAssocID="{76EABBC0-9192-4D38-8991-EB1F0969256A}" presName="connectorText" presStyleLbl="sibTrans1D1" presStyleIdx="7" presStyleCnt="9"/>
      <dgm:spPr/>
    </dgm:pt>
    <dgm:pt modelId="{F35E50CB-BB81-4C18-ACC2-1E24B336F767}" type="pres">
      <dgm:prSet presAssocID="{0F43E48A-D577-404C-AB46-2351CCD946DB}" presName="node" presStyleLbl="node1" presStyleIdx="8" presStyleCnt="10">
        <dgm:presLayoutVars>
          <dgm:bulletEnabled val="1"/>
        </dgm:presLayoutVars>
      </dgm:prSet>
      <dgm:spPr/>
    </dgm:pt>
    <dgm:pt modelId="{3BB18601-DCBC-4479-8F97-9B0900882755}" type="pres">
      <dgm:prSet presAssocID="{7EBA90F7-35A5-4EC2-908C-E97009BDD893}" presName="sibTrans" presStyleLbl="sibTrans1D1" presStyleIdx="8" presStyleCnt="9"/>
      <dgm:spPr/>
    </dgm:pt>
    <dgm:pt modelId="{8AA1BFD4-DB87-45AE-865D-354ECCF00F4C}" type="pres">
      <dgm:prSet presAssocID="{7EBA90F7-35A5-4EC2-908C-E97009BDD893}" presName="connectorText" presStyleLbl="sibTrans1D1" presStyleIdx="8" presStyleCnt="9"/>
      <dgm:spPr/>
    </dgm:pt>
    <dgm:pt modelId="{38E183C1-815F-41BA-AC6B-169B3D38C5B2}" type="pres">
      <dgm:prSet presAssocID="{2B3BC1D1-E655-4A82-9BF2-055358968227}" presName="node" presStyleLbl="node1" presStyleIdx="9" presStyleCnt="10">
        <dgm:presLayoutVars>
          <dgm:bulletEnabled val="1"/>
        </dgm:presLayoutVars>
      </dgm:prSet>
      <dgm:spPr/>
    </dgm:pt>
  </dgm:ptLst>
  <dgm:cxnLst>
    <dgm:cxn modelId="{D8CD9511-96D7-4AE8-9112-5A1B71B95852}" type="presOf" srcId="{3600655B-406F-4D19-AF41-D2F31C88403E}" destId="{9262C85F-3FB2-4DE4-91D6-C22A63FEDABD}" srcOrd="0" destOrd="0" presId="urn:microsoft.com/office/officeart/2016/7/layout/RepeatingBendingProcessNew"/>
    <dgm:cxn modelId="{E12FA613-8906-4811-929B-C4C8A3B1000C}" srcId="{CB01B8D5-1A5A-4B0D-AA42-FD01D4BF38D6}" destId="{1D0F3F34-D924-4A63-81F4-2582D9297B5B}" srcOrd="6" destOrd="0" parTransId="{E288F6D8-E719-4783-9EAF-AF0EBB20ABB3}" sibTransId="{0DD251F3-E3DB-41AB-B92D-D2FB6AFA9F11}"/>
    <dgm:cxn modelId="{5D7BAA1D-A1E1-45E8-AD3D-8161443484B2}" type="presOf" srcId="{28A8DA32-5103-402B-A555-88B4DE2D2CB7}" destId="{A54A6980-07AE-4DEC-A7CF-1E4F6452A3AE}" srcOrd="1" destOrd="0" presId="urn:microsoft.com/office/officeart/2016/7/layout/RepeatingBendingProcessNew"/>
    <dgm:cxn modelId="{BE41BA23-0E9B-4960-BA99-7E8D96CF9B29}" srcId="{CB01B8D5-1A5A-4B0D-AA42-FD01D4BF38D6}" destId="{2B3BC1D1-E655-4A82-9BF2-055358968227}" srcOrd="9" destOrd="0" parTransId="{0EA038CA-2EE4-424D-8557-DD94AD158A86}" sibTransId="{87A780BA-91A2-46B1-BE77-3728BC28EC76}"/>
    <dgm:cxn modelId="{C0ACE827-EF50-4875-944B-41AB0E97267F}" type="presOf" srcId="{5A82DED0-3086-4D51-A633-EE2C1C7C8E59}" destId="{9CFBBB2B-FE73-4162-9975-32FAA6B85265}" srcOrd="0" destOrd="0" presId="urn:microsoft.com/office/officeart/2016/7/layout/RepeatingBendingProcessNew"/>
    <dgm:cxn modelId="{A83D4F32-2CCF-4622-BAE4-1FE8DF6409AD}" srcId="{CB01B8D5-1A5A-4B0D-AA42-FD01D4BF38D6}" destId="{076F2EB9-BAFB-4D93-A37D-7967F3A9B464}" srcOrd="1" destOrd="0" parTransId="{CC2263E6-0A61-4B3E-97C7-7F86F98C7006}" sibTransId="{28A8DA32-5103-402B-A555-88B4DE2D2CB7}"/>
    <dgm:cxn modelId="{3FC51B34-76C1-440B-B8A8-8F06E42A5BFC}" srcId="{CB01B8D5-1A5A-4B0D-AA42-FD01D4BF38D6}" destId="{1F68B62A-560D-4571-A4DF-FFF992B294F3}" srcOrd="3" destOrd="0" parTransId="{03E39920-3B97-48C9-8390-3D5F00557976}" sibTransId="{E1121F9F-B4C7-478A-8163-EBF61E90F2A6}"/>
    <dgm:cxn modelId="{9EEC7239-6D4A-43AE-9F48-7C732B07898D}" type="presOf" srcId="{E1121F9F-B4C7-478A-8163-EBF61E90F2A6}" destId="{972AD547-785E-42E5-B40C-A2A6D6178A16}" srcOrd="0" destOrd="0" presId="urn:microsoft.com/office/officeart/2016/7/layout/RepeatingBendingProcessNew"/>
    <dgm:cxn modelId="{D011343C-3ACF-4A44-BE21-BAA21CF047B8}" type="presOf" srcId="{CDDF6E4C-46A4-46AC-AA53-5566FE3BF57C}" destId="{49ABAB78-2BB4-4CC2-BA38-E77FD1901BAB}" srcOrd="0" destOrd="0" presId="urn:microsoft.com/office/officeart/2016/7/layout/RepeatingBendingProcessNew"/>
    <dgm:cxn modelId="{2EE50E5B-F6A6-4079-ACDD-E8475CFC25B8}" type="presOf" srcId="{80875D68-6847-4B98-9994-CC83596B685A}" destId="{5F5FD7E9-906D-4E11-A063-9520C045A5C4}" srcOrd="0" destOrd="0" presId="urn:microsoft.com/office/officeart/2016/7/layout/RepeatingBendingProcessNew"/>
    <dgm:cxn modelId="{3B813F5F-CEEF-4CC4-9861-3CD896089C4F}" type="presOf" srcId="{0DD251F3-E3DB-41AB-B92D-D2FB6AFA9F11}" destId="{4A3A2337-F889-4940-91F5-E728E65BDB5C}" srcOrd="0" destOrd="0" presId="urn:microsoft.com/office/officeart/2016/7/layout/RepeatingBendingProcessNew"/>
    <dgm:cxn modelId="{FEA3FA64-919D-4416-81C4-642298EE473C}" type="presOf" srcId="{1F68B62A-560D-4571-A4DF-FFF992B294F3}" destId="{3FACB921-EE71-4E68-8F32-8BDAB25CBDEE}" srcOrd="0" destOrd="0" presId="urn:microsoft.com/office/officeart/2016/7/layout/RepeatingBendingProcessNew"/>
    <dgm:cxn modelId="{166E0548-79C9-444C-9B01-A6D8AA6CA42D}" type="presOf" srcId="{28A8DA32-5103-402B-A555-88B4DE2D2CB7}" destId="{AF0833B7-D1B1-4ECA-B4B0-2CA887156328}" srcOrd="0" destOrd="0" presId="urn:microsoft.com/office/officeart/2016/7/layout/RepeatingBendingProcessNew"/>
    <dgm:cxn modelId="{5A1E2968-DB70-4BA0-8EC9-953B89DD96F7}" type="presOf" srcId="{2B3BC1D1-E655-4A82-9BF2-055358968227}" destId="{38E183C1-815F-41BA-AC6B-169B3D38C5B2}" srcOrd="0" destOrd="0" presId="urn:microsoft.com/office/officeart/2016/7/layout/RepeatingBendingProcessNew"/>
    <dgm:cxn modelId="{294D9F4A-DE2F-428D-B9B3-2AE7CD637F32}" type="presOf" srcId="{7EBA90F7-35A5-4EC2-908C-E97009BDD893}" destId="{8AA1BFD4-DB87-45AE-865D-354ECCF00F4C}" srcOrd="1" destOrd="0" presId="urn:microsoft.com/office/officeart/2016/7/layout/RepeatingBendingProcessNew"/>
    <dgm:cxn modelId="{A06D034F-4D25-4C98-98BC-9133A0DD148B}" type="presOf" srcId="{0F43E48A-D577-404C-AB46-2351CCD946DB}" destId="{F35E50CB-BB81-4C18-ACC2-1E24B336F767}" srcOrd="0" destOrd="0" presId="urn:microsoft.com/office/officeart/2016/7/layout/RepeatingBendingProcessNew"/>
    <dgm:cxn modelId="{EE0CE86F-80D9-44E9-9CA4-3A5C2BDBC3F8}" type="presOf" srcId="{7EBA90F7-35A5-4EC2-908C-E97009BDD893}" destId="{3BB18601-DCBC-4479-8F97-9B0900882755}" srcOrd="0" destOrd="0" presId="urn:microsoft.com/office/officeart/2016/7/layout/RepeatingBendingProcessNew"/>
    <dgm:cxn modelId="{8E630051-8AB5-4ED7-986D-3E2C81548F0E}" type="presOf" srcId="{E1121F9F-B4C7-478A-8163-EBF61E90F2A6}" destId="{24152192-CC69-46FC-864C-D21890176377}" srcOrd="1" destOrd="0" presId="urn:microsoft.com/office/officeart/2016/7/layout/RepeatingBendingProcessNew"/>
    <dgm:cxn modelId="{5AA8AF52-7F11-4163-9473-0794CE2DDACD}" srcId="{CB01B8D5-1A5A-4B0D-AA42-FD01D4BF38D6}" destId="{5A82DED0-3086-4D51-A633-EE2C1C7C8E59}" srcOrd="0" destOrd="0" parTransId="{ACCB5FDE-6647-46E1-80DA-2E9C69C3DAAF}" sibTransId="{CDDF6E4C-46A4-46AC-AA53-5566FE3BF57C}"/>
    <dgm:cxn modelId="{8C3F3A73-9EB4-4F2E-B28C-221BE51860BC}" type="presOf" srcId="{076F2EB9-BAFB-4D93-A37D-7967F3A9B464}" destId="{8F9A71FA-5D25-4B57-8C9A-768877B5D8AC}" srcOrd="0" destOrd="0" presId="urn:microsoft.com/office/officeart/2016/7/layout/RepeatingBendingProcessNew"/>
    <dgm:cxn modelId="{E2997C77-67BF-4AC5-8917-E078BF1244D1}" type="presOf" srcId="{4BE3BA28-E1D3-4C60-B6DC-BF90096FA928}" destId="{2803C96C-611C-40AB-8430-2A548AD126C2}" srcOrd="0" destOrd="0" presId="urn:microsoft.com/office/officeart/2016/7/layout/RepeatingBendingProcessNew"/>
    <dgm:cxn modelId="{6115385A-2064-4B6C-A663-CA3A52E6CBBA}" type="presOf" srcId="{9934AF4A-C338-456E-81C2-16A420DF627C}" destId="{67448145-03CD-4405-97F7-C03344C2CFA8}" srcOrd="0" destOrd="0" presId="urn:microsoft.com/office/officeart/2016/7/layout/RepeatingBendingProcessNew"/>
    <dgm:cxn modelId="{784A4E5A-C5F7-4CFE-859E-974B6B7CDF10}" type="presOf" srcId="{CDDF6E4C-46A4-46AC-AA53-5566FE3BF57C}" destId="{CEBCB9F3-C80B-474D-9AE8-20FEBE21D189}" srcOrd="1" destOrd="0" presId="urn:microsoft.com/office/officeart/2016/7/layout/RepeatingBendingProcessNew"/>
    <dgm:cxn modelId="{67369487-6824-47E8-9923-85E9EF894627}" type="presOf" srcId="{9934AF4A-C338-456E-81C2-16A420DF627C}" destId="{C155B651-07C1-41F7-B310-12F37F7D17C4}" srcOrd="1" destOrd="0" presId="urn:microsoft.com/office/officeart/2016/7/layout/RepeatingBendingProcessNew"/>
    <dgm:cxn modelId="{2B0CA192-A094-4A9B-BE93-9CB0C1CC06CA}" type="presOf" srcId="{CB01B8D5-1A5A-4B0D-AA42-FD01D4BF38D6}" destId="{C14EBDF7-D999-4359-83BB-D869E43441CE}" srcOrd="0" destOrd="0" presId="urn:microsoft.com/office/officeart/2016/7/layout/RepeatingBendingProcessNew"/>
    <dgm:cxn modelId="{3D7C0CA6-A2A7-402D-AB56-1ECA07EE30A7}" type="presOf" srcId="{1D0F3F34-D924-4A63-81F4-2582D9297B5B}" destId="{F4468BED-F116-4C71-8FFB-DE2872A3ED19}" srcOrd="0" destOrd="0" presId="urn:microsoft.com/office/officeart/2016/7/layout/RepeatingBendingProcessNew"/>
    <dgm:cxn modelId="{96F00FA6-C6DE-4A82-A05D-444614386C68}" type="presOf" srcId="{0027C7FA-B60A-4B40-831C-786C9E408E4B}" destId="{12B6A97B-C12D-455F-A8F4-1B93F9FF30B4}" srcOrd="1" destOrd="0" presId="urn:microsoft.com/office/officeart/2016/7/layout/RepeatingBendingProcessNew"/>
    <dgm:cxn modelId="{191C14A7-C934-46A7-865B-67506609FF4C}" type="presOf" srcId="{0027C7FA-B60A-4B40-831C-786C9E408E4B}" destId="{181D6B67-5C3B-46EF-BF84-A98CECB5C3D7}" srcOrd="0" destOrd="0" presId="urn:microsoft.com/office/officeart/2016/7/layout/RepeatingBendingProcessNew"/>
    <dgm:cxn modelId="{7C5BFFB6-3AD1-4EDB-8ACC-44ED5046A0DF}" type="presOf" srcId="{76EABBC0-9192-4D38-8991-EB1F0969256A}" destId="{52871421-3F42-4CDE-8126-5F8B67E9B17C}" srcOrd="0" destOrd="0" presId="urn:microsoft.com/office/officeart/2016/7/layout/RepeatingBendingProcessNew"/>
    <dgm:cxn modelId="{0E03D5B7-B702-430F-9595-4CB8C2BB410D}" type="presOf" srcId="{0DD251F3-E3DB-41AB-B92D-D2FB6AFA9F11}" destId="{86FA9DD9-8CD6-415A-A941-333BB528B05D}" srcOrd="1" destOrd="0" presId="urn:microsoft.com/office/officeart/2016/7/layout/RepeatingBendingProcessNew"/>
    <dgm:cxn modelId="{5362A3BC-D6D7-46A1-8B9A-6380266192C6}" srcId="{CB01B8D5-1A5A-4B0D-AA42-FD01D4BF38D6}" destId="{8B2E19AC-3BF8-4253-BE3E-D2A8EAD39E30}" srcOrd="2" destOrd="0" parTransId="{9EF6D399-7D96-4E98-9A1A-2751C3BE4440}" sibTransId="{4BE3BA28-E1D3-4C60-B6DC-BF90096FA928}"/>
    <dgm:cxn modelId="{15F4AAC1-F7A5-46C2-9A1E-E02E83B8C8BD}" srcId="{CB01B8D5-1A5A-4B0D-AA42-FD01D4BF38D6}" destId="{80875D68-6847-4B98-9994-CC83596B685A}" srcOrd="5" destOrd="0" parTransId="{ADF5BBBD-BA40-4D24-8243-C818D1CCB5FE}" sibTransId="{9934AF4A-C338-456E-81C2-16A420DF627C}"/>
    <dgm:cxn modelId="{99D88EC8-017F-416D-B425-B410A45C10A6}" type="presOf" srcId="{8B2E19AC-3BF8-4253-BE3E-D2A8EAD39E30}" destId="{5D57C00C-201D-4A73-BC33-36B8DF4B2E4C}" srcOrd="0" destOrd="0" presId="urn:microsoft.com/office/officeart/2016/7/layout/RepeatingBendingProcessNew"/>
    <dgm:cxn modelId="{8C3A96C8-6320-448E-9E90-0C1E444D9AE6}" srcId="{CB01B8D5-1A5A-4B0D-AA42-FD01D4BF38D6}" destId="{0F43E48A-D577-404C-AB46-2351CCD946DB}" srcOrd="8" destOrd="0" parTransId="{E14C548B-50FF-4495-BA99-6512D0899EF7}" sibTransId="{7EBA90F7-35A5-4EC2-908C-E97009BDD893}"/>
    <dgm:cxn modelId="{603019D2-2BA6-4FF7-8A70-16D44851B6EC}" type="presOf" srcId="{76EABBC0-9192-4D38-8991-EB1F0969256A}" destId="{B5131B93-5CE1-4B26-B8A0-15079442EC39}" srcOrd="1" destOrd="0" presId="urn:microsoft.com/office/officeart/2016/7/layout/RepeatingBendingProcessNew"/>
    <dgm:cxn modelId="{A718BCD3-52E7-41CA-BB3C-0F932F9871FB}" srcId="{CB01B8D5-1A5A-4B0D-AA42-FD01D4BF38D6}" destId="{0CE40730-E329-4210-885A-5CF08A6B877B}" srcOrd="7" destOrd="0" parTransId="{8D68F23A-BE15-4FAE-82BB-2D7D79F5BB3B}" sibTransId="{76EABBC0-9192-4D38-8991-EB1F0969256A}"/>
    <dgm:cxn modelId="{3900D6DD-D2BE-4B32-A9A5-50117FC61FA8}" type="presOf" srcId="{0CE40730-E329-4210-885A-5CF08A6B877B}" destId="{48FAB4B1-37A0-4769-9850-27C04E623226}" srcOrd="0" destOrd="0" presId="urn:microsoft.com/office/officeart/2016/7/layout/RepeatingBendingProcessNew"/>
    <dgm:cxn modelId="{BE004BE1-3471-48F0-B6CE-2133C6F834BF}" type="presOf" srcId="{4BE3BA28-E1D3-4C60-B6DC-BF90096FA928}" destId="{7443FBCD-D31E-4BA9-8671-A2D99BA3E690}" srcOrd="1" destOrd="0" presId="urn:microsoft.com/office/officeart/2016/7/layout/RepeatingBendingProcessNew"/>
    <dgm:cxn modelId="{1831A8F3-902D-4E90-B0A1-429C9023A05B}" srcId="{CB01B8D5-1A5A-4B0D-AA42-FD01D4BF38D6}" destId="{3600655B-406F-4D19-AF41-D2F31C88403E}" srcOrd="4" destOrd="0" parTransId="{820BD895-9962-4080-956C-5977AD60B81B}" sibTransId="{0027C7FA-B60A-4B40-831C-786C9E408E4B}"/>
    <dgm:cxn modelId="{96D26909-15A0-4791-A577-99FA911CCA3E}" type="presParOf" srcId="{C14EBDF7-D999-4359-83BB-D869E43441CE}" destId="{9CFBBB2B-FE73-4162-9975-32FAA6B85265}" srcOrd="0" destOrd="0" presId="urn:microsoft.com/office/officeart/2016/7/layout/RepeatingBendingProcessNew"/>
    <dgm:cxn modelId="{213CC79D-FD53-44B1-9749-2045D9498C23}" type="presParOf" srcId="{C14EBDF7-D999-4359-83BB-D869E43441CE}" destId="{49ABAB78-2BB4-4CC2-BA38-E77FD1901BAB}" srcOrd="1" destOrd="0" presId="urn:microsoft.com/office/officeart/2016/7/layout/RepeatingBendingProcessNew"/>
    <dgm:cxn modelId="{37E2926A-935F-4114-B456-9DC9C4C7398A}" type="presParOf" srcId="{49ABAB78-2BB4-4CC2-BA38-E77FD1901BAB}" destId="{CEBCB9F3-C80B-474D-9AE8-20FEBE21D189}" srcOrd="0" destOrd="0" presId="urn:microsoft.com/office/officeart/2016/7/layout/RepeatingBendingProcessNew"/>
    <dgm:cxn modelId="{FDBD3EDA-0916-4074-9DE7-C421898E3AD4}" type="presParOf" srcId="{C14EBDF7-D999-4359-83BB-D869E43441CE}" destId="{8F9A71FA-5D25-4B57-8C9A-768877B5D8AC}" srcOrd="2" destOrd="0" presId="urn:microsoft.com/office/officeart/2016/7/layout/RepeatingBendingProcessNew"/>
    <dgm:cxn modelId="{14D026DE-EAEA-4CD7-B4DD-5BB45B2316B4}" type="presParOf" srcId="{C14EBDF7-D999-4359-83BB-D869E43441CE}" destId="{AF0833B7-D1B1-4ECA-B4B0-2CA887156328}" srcOrd="3" destOrd="0" presId="urn:microsoft.com/office/officeart/2016/7/layout/RepeatingBendingProcessNew"/>
    <dgm:cxn modelId="{25B5A355-84C6-4C57-A32B-2C187DFA70D8}" type="presParOf" srcId="{AF0833B7-D1B1-4ECA-B4B0-2CA887156328}" destId="{A54A6980-07AE-4DEC-A7CF-1E4F6452A3AE}" srcOrd="0" destOrd="0" presId="urn:microsoft.com/office/officeart/2016/7/layout/RepeatingBendingProcessNew"/>
    <dgm:cxn modelId="{1BABDF69-330F-4D8A-87A8-FB1B21B8F2A3}" type="presParOf" srcId="{C14EBDF7-D999-4359-83BB-D869E43441CE}" destId="{5D57C00C-201D-4A73-BC33-36B8DF4B2E4C}" srcOrd="4" destOrd="0" presId="urn:microsoft.com/office/officeart/2016/7/layout/RepeatingBendingProcessNew"/>
    <dgm:cxn modelId="{4AF63391-674A-47B0-B2C6-07C31B169B3F}" type="presParOf" srcId="{C14EBDF7-D999-4359-83BB-D869E43441CE}" destId="{2803C96C-611C-40AB-8430-2A548AD126C2}" srcOrd="5" destOrd="0" presId="urn:microsoft.com/office/officeart/2016/7/layout/RepeatingBendingProcessNew"/>
    <dgm:cxn modelId="{4B8A9EE5-BDA6-43D4-8CB3-3C1BE6997D3D}" type="presParOf" srcId="{2803C96C-611C-40AB-8430-2A548AD126C2}" destId="{7443FBCD-D31E-4BA9-8671-A2D99BA3E690}" srcOrd="0" destOrd="0" presId="urn:microsoft.com/office/officeart/2016/7/layout/RepeatingBendingProcessNew"/>
    <dgm:cxn modelId="{0F84B13A-325C-421F-9A72-D797F7810D38}" type="presParOf" srcId="{C14EBDF7-D999-4359-83BB-D869E43441CE}" destId="{3FACB921-EE71-4E68-8F32-8BDAB25CBDEE}" srcOrd="6" destOrd="0" presId="urn:microsoft.com/office/officeart/2016/7/layout/RepeatingBendingProcessNew"/>
    <dgm:cxn modelId="{D9F72E1D-5C61-4010-8351-3BB1D36AB739}" type="presParOf" srcId="{C14EBDF7-D999-4359-83BB-D869E43441CE}" destId="{972AD547-785E-42E5-B40C-A2A6D6178A16}" srcOrd="7" destOrd="0" presId="urn:microsoft.com/office/officeart/2016/7/layout/RepeatingBendingProcessNew"/>
    <dgm:cxn modelId="{5BBA6489-283E-4CFE-B6F0-EC0A5458C5EC}" type="presParOf" srcId="{972AD547-785E-42E5-B40C-A2A6D6178A16}" destId="{24152192-CC69-46FC-864C-D21890176377}" srcOrd="0" destOrd="0" presId="urn:microsoft.com/office/officeart/2016/7/layout/RepeatingBendingProcessNew"/>
    <dgm:cxn modelId="{0656F457-089E-4C8B-AC44-99D5F361031C}" type="presParOf" srcId="{C14EBDF7-D999-4359-83BB-D869E43441CE}" destId="{9262C85F-3FB2-4DE4-91D6-C22A63FEDABD}" srcOrd="8" destOrd="0" presId="urn:microsoft.com/office/officeart/2016/7/layout/RepeatingBendingProcessNew"/>
    <dgm:cxn modelId="{95E2BCC4-8AEF-471C-949F-20080A343D24}" type="presParOf" srcId="{C14EBDF7-D999-4359-83BB-D869E43441CE}" destId="{181D6B67-5C3B-46EF-BF84-A98CECB5C3D7}" srcOrd="9" destOrd="0" presId="urn:microsoft.com/office/officeart/2016/7/layout/RepeatingBendingProcessNew"/>
    <dgm:cxn modelId="{1DF7A58E-C9A2-4289-B0BD-F44266DE1D2D}" type="presParOf" srcId="{181D6B67-5C3B-46EF-BF84-A98CECB5C3D7}" destId="{12B6A97B-C12D-455F-A8F4-1B93F9FF30B4}" srcOrd="0" destOrd="0" presId="urn:microsoft.com/office/officeart/2016/7/layout/RepeatingBendingProcessNew"/>
    <dgm:cxn modelId="{F89A5AFD-15E4-40F8-88D6-49D23A1D1094}" type="presParOf" srcId="{C14EBDF7-D999-4359-83BB-D869E43441CE}" destId="{5F5FD7E9-906D-4E11-A063-9520C045A5C4}" srcOrd="10" destOrd="0" presId="urn:microsoft.com/office/officeart/2016/7/layout/RepeatingBendingProcessNew"/>
    <dgm:cxn modelId="{9C2E768E-FDA5-4DA3-B29E-DC8D5CD493B5}" type="presParOf" srcId="{C14EBDF7-D999-4359-83BB-D869E43441CE}" destId="{67448145-03CD-4405-97F7-C03344C2CFA8}" srcOrd="11" destOrd="0" presId="urn:microsoft.com/office/officeart/2016/7/layout/RepeatingBendingProcessNew"/>
    <dgm:cxn modelId="{01D3EDC8-B38A-4E9D-9560-F7FE5F88C046}" type="presParOf" srcId="{67448145-03CD-4405-97F7-C03344C2CFA8}" destId="{C155B651-07C1-41F7-B310-12F37F7D17C4}" srcOrd="0" destOrd="0" presId="urn:microsoft.com/office/officeart/2016/7/layout/RepeatingBendingProcessNew"/>
    <dgm:cxn modelId="{B9263258-8496-4F91-A830-E0DA789F596F}" type="presParOf" srcId="{C14EBDF7-D999-4359-83BB-D869E43441CE}" destId="{F4468BED-F116-4C71-8FFB-DE2872A3ED19}" srcOrd="12" destOrd="0" presId="urn:microsoft.com/office/officeart/2016/7/layout/RepeatingBendingProcessNew"/>
    <dgm:cxn modelId="{83632728-2594-4DA0-A6B6-B9D6D67243DC}" type="presParOf" srcId="{C14EBDF7-D999-4359-83BB-D869E43441CE}" destId="{4A3A2337-F889-4940-91F5-E728E65BDB5C}" srcOrd="13" destOrd="0" presId="urn:microsoft.com/office/officeart/2016/7/layout/RepeatingBendingProcessNew"/>
    <dgm:cxn modelId="{C5D155D1-D21F-4DBA-A5C2-F9046D3C9E64}" type="presParOf" srcId="{4A3A2337-F889-4940-91F5-E728E65BDB5C}" destId="{86FA9DD9-8CD6-415A-A941-333BB528B05D}" srcOrd="0" destOrd="0" presId="urn:microsoft.com/office/officeart/2016/7/layout/RepeatingBendingProcessNew"/>
    <dgm:cxn modelId="{15E7F177-F696-4A02-B5D5-7ED9FF02C2C9}" type="presParOf" srcId="{C14EBDF7-D999-4359-83BB-D869E43441CE}" destId="{48FAB4B1-37A0-4769-9850-27C04E623226}" srcOrd="14" destOrd="0" presId="urn:microsoft.com/office/officeart/2016/7/layout/RepeatingBendingProcessNew"/>
    <dgm:cxn modelId="{731F4660-2E08-4FC7-9FBA-4CCAE7E951E2}" type="presParOf" srcId="{C14EBDF7-D999-4359-83BB-D869E43441CE}" destId="{52871421-3F42-4CDE-8126-5F8B67E9B17C}" srcOrd="15" destOrd="0" presId="urn:microsoft.com/office/officeart/2016/7/layout/RepeatingBendingProcessNew"/>
    <dgm:cxn modelId="{28A1F1E2-04FA-4B2D-A031-60FCEB58D189}" type="presParOf" srcId="{52871421-3F42-4CDE-8126-5F8B67E9B17C}" destId="{B5131B93-5CE1-4B26-B8A0-15079442EC39}" srcOrd="0" destOrd="0" presId="urn:microsoft.com/office/officeart/2016/7/layout/RepeatingBendingProcessNew"/>
    <dgm:cxn modelId="{0D86AD69-F9D9-4F35-B9A4-107EE76CEF6D}" type="presParOf" srcId="{C14EBDF7-D999-4359-83BB-D869E43441CE}" destId="{F35E50CB-BB81-4C18-ACC2-1E24B336F767}" srcOrd="16" destOrd="0" presId="urn:microsoft.com/office/officeart/2016/7/layout/RepeatingBendingProcessNew"/>
    <dgm:cxn modelId="{CA05EC60-40E9-4638-AF6C-671F73E025CC}" type="presParOf" srcId="{C14EBDF7-D999-4359-83BB-D869E43441CE}" destId="{3BB18601-DCBC-4479-8F97-9B0900882755}" srcOrd="17" destOrd="0" presId="urn:microsoft.com/office/officeart/2016/7/layout/RepeatingBendingProcessNew"/>
    <dgm:cxn modelId="{7FB56A85-CF73-4494-A373-7F605F54174E}" type="presParOf" srcId="{3BB18601-DCBC-4479-8F97-9B0900882755}" destId="{8AA1BFD4-DB87-45AE-865D-354ECCF00F4C}" srcOrd="0" destOrd="0" presId="urn:microsoft.com/office/officeart/2016/7/layout/RepeatingBendingProcessNew"/>
    <dgm:cxn modelId="{74AD814F-6FE6-42E9-92FC-D5F05510A8B7}" type="presParOf" srcId="{C14EBDF7-D999-4359-83BB-D869E43441CE}" destId="{38E183C1-815F-41BA-AC6B-169B3D38C5B2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3E0F6E-B1F8-4CB4-8987-BCFF147B22D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2D4693-B146-4B80-AD75-AF9FF4450284}">
      <dgm:prSet/>
      <dgm:spPr/>
      <dgm:t>
        <a:bodyPr/>
        <a:lstStyle/>
        <a:p>
          <a:r>
            <a:rPr lang="en-US"/>
            <a:t>Complete the platform migration assuring stability, expanded data storage, and computing horsepower</a:t>
          </a:r>
        </a:p>
      </dgm:t>
    </dgm:pt>
    <dgm:pt modelId="{DBC8E041-4E82-4EB3-9C9F-739077A0E906}" type="parTrans" cxnId="{540CB969-FEA9-4E3F-82C4-58E4FD9B6BEC}">
      <dgm:prSet/>
      <dgm:spPr/>
      <dgm:t>
        <a:bodyPr/>
        <a:lstStyle/>
        <a:p>
          <a:endParaRPr lang="en-US"/>
        </a:p>
      </dgm:t>
    </dgm:pt>
    <dgm:pt modelId="{ACD85BB5-2FFB-4CCB-A71A-2A5B1E11ABAE}" type="sibTrans" cxnId="{540CB969-FEA9-4E3F-82C4-58E4FD9B6BEC}">
      <dgm:prSet/>
      <dgm:spPr/>
      <dgm:t>
        <a:bodyPr/>
        <a:lstStyle/>
        <a:p>
          <a:endParaRPr lang="en-US"/>
        </a:p>
      </dgm:t>
    </dgm:pt>
    <dgm:pt modelId="{0670E483-AD17-4C23-B680-4904AB4BE6E6}">
      <dgm:prSet/>
      <dgm:spPr/>
      <dgm:t>
        <a:bodyPr/>
        <a:lstStyle/>
        <a:p>
          <a:r>
            <a:rPr lang="en-US" dirty="0"/>
            <a:t>Implement a new web site for the GeoLibrary</a:t>
          </a:r>
        </a:p>
      </dgm:t>
    </dgm:pt>
    <dgm:pt modelId="{03D68DD9-BAE1-4573-90D4-1F3601797E48}" type="parTrans" cxnId="{37AE48B4-7CCD-474A-9C97-224E3C077DF4}">
      <dgm:prSet/>
      <dgm:spPr/>
      <dgm:t>
        <a:bodyPr/>
        <a:lstStyle/>
        <a:p>
          <a:endParaRPr lang="en-US"/>
        </a:p>
      </dgm:t>
    </dgm:pt>
    <dgm:pt modelId="{589AF4B2-7292-4CAF-B32B-359B33E38DA6}" type="sibTrans" cxnId="{37AE48B4-7CCD-474A-9C97-224E3C077DF4}">
      <dgm:prSet/>
      <dgm:spPr/>
      <dgm:t>
        <a:bodyPr/>
        <a:lstStyle/>
        <a:p>
          <a:endParaRPr lang="en-US"/>
        </a:p>
      </dgm:t>
    </dgm:pt>
    <dgm:pt modelId="{9F0CF34E-BC67-4B8F-BB96-46D8939DA514}" type="pres">
      <dgm:prSet presAssocID="{593E0F6E-B1F8-4CB4-8987-BCFF147B22D9}" presName="outerComposite" presStyleCnt="0">
        <dgm:presLayoutVars>
          <dgm:chMax val="5"/>
          <dgm:dir/>
          <dgm:resizeHandles val="exact"/>
        </dgm:presLayoutVars>
      </dgm:prSet>
      <dgm:spPr/>
    </dgm:pt>
    <dgm:pt modelId="{9F09FF1C-DBDD-420E-98E1-B82505400D48}" type="pres">
      <dgm:prSet presAssocID="{593E0F6E-B1F8-4CB4-8987-BCFF147B22D9}" presName="dummyMaxCanvas" presStyleCnt="0">
        <dgm:presLayoutVars/>
      </dgm:prSet>
      <dgm:spPr/>
    </dgm:pt>
    <dgm:pt modelId="{24ED7D2C-36A6-4640-9C5E-D4DC114325A9}" type="pres">
      <dgm:prSet presAssocID="{593E0F6E-B1F8-4CB4-8987-BCFF147B22D9}" presName="TwoNodes_1" presStyleLbl="node1" presStyleIdx="0" presStyleCnt="2">
        <dgm:presLayoutVars>
          <dgm:bulletEnabled val="1"/>
        </dgm:presLayoutVars>
      </dgm:prSet>
      <dgm:spPr/>
    </dgm:pt>
    <dgm:pt modelId="{46B392FD-02F5-49FC-9EFD-B19AA2A73063}" type="pres">
      <dgm:prSet presAssocID="{593E0F6E-B1F8-4CB4-8987-BCFF147B22D9}" presName="TwoNodes_2" presStyleLbl="node1" presStyleIdx="1" presStyleCnt="2">
        <dgm:presLayoutVars>
          <dgm:bulletEnabled val="1"/>
        </dgm:presLayoutVars>
      </dgm:prSet>
      <dgm:spPr/>
    </dgm:pt>
    <dgm:pt modelId="{68FA3510-BDCE-4676-986F-4BDAC44A3733}" type="pres">
      <dgm:prSet presAssocID="{593E0F6E-B1F8-4CB4-8987-BCFF147B22D9}" presName="TwoConn_1-2" presStyleLbl="fgAccFollowNode1" presStyleIdx="0" presStyleCnt="1">
        <dgm:presLayoutVars>
          <dgm:bulletEnabled val="1"/>
        </dgm:presLayoutVars>
      </dgm:prSet>
      <dgm:spPr/>
    </dgm:pt>
    <dgm:pt modelId="{3B82C89B-C151-4A8B-B6F7-E7FE396EC869}" type="pres">
      <dgm:prSet presAssocID="{593E0F6E-B1F8-4CB4-8987-BCFF147B22D9}" presName="TwoNodes_1_text" presStyleLbl="node1" presStyleIdx="1" presStyleCnt="2">
        <dgm:presLayoutVars>
          <dgm:bulletEnabled val="1"/>
        </dgm:presLayoutVars>
      </dgm:prSet>
      <dgm:spPr/>
    </dgm:pt>
    <dgm:pt modelId="{E5FC36EC-3C2F-405C-8873-75717D6F2B62}" type="pres">
      <dgm:prSet presAssocID="{593E0F6E-B1F8-4CB4-8987-BCFF147B22D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F7F4C437-4BA3-4EB9-885E-EAF98AF228EA}" type="presOf" srcId="{593E0F6E-B1F8-4CB4-8987-BCFF147B22D9}" destId="{9F0CF34E-BC67-4B8F-BB96-46D8939DA514}" srcOrd="0" destOrd="0" presId="urn:microsoft.com/office/officeart/2005/8/layout/vProcess5"/>
    <dgm:cxn modelId="{9CFE3042-DD17-463A-AE43-F2D115FD309B}" type="presOf" srcId="{ACD85BB5-2FFB-4CCB-A71A-2A5B1E11ABAE}" destId="{68FA3510-BDCE-4676-986F-4BDAC44A3733}" srcOrd="0" destOrd="0" presId="urn:microsoft.com/office/officeart/2005/8/layout/vProcess5"/>
    <dgm:cxn modelId="{540CB969-FEA9-4E3F-82C4-58E4FD9B6BEC}" srcId="{593E0F6E-B1F8-4CB4-8987-BCFF147B22D9}" destId="{812D4693-B146-4B80-AD75-AF9FF4450284}" srcOrd="0" destOrd="0" parTransId="{DBC8E041-4E82-4EB3-9C9F-739077A0E906}" sibTransId="{ACD85BB5-2FFB-4CCB-A71A-2A5B1E11ABAE}"/>
    <dgm:cxn modelId="{41C5FB4C-5718-4C49-93C1-17ECEED8CCC3}" type="presOf" srcId="{812D4693-B146-4B80-AD75-AF9FF4450284}" destId="{3B82C89B-C151-4A8B-B6F7-E7FE396EC869}" srcOrd="1" destOrd="0" presId="urn:microsoft.com/office/officeart/2005/8/layout/vProcess5"/>
    <dgm:cxn modelId="{EFE20A53-228C-4137-8F23-C3B8C6267F9E}" type="presOf" srcId="{0670E483-AD17-4C23-B680-4904AB4BE6E6}" destId="{46B392FD-02F5-49FC-9EFD-B19AA2A73063}" srcOrd="0" destOrd="0" presId="urn:microsoft.com/office/officeart/2005/8/layout/vProcess5"/>
    <dgm:cxn modelId="{37AE48B4-7CCD-474A-9C97-224E3C077DF4}" srcId="{593E0F6E-B1F8-4CB4-8987-BCFF147B22D9}" destId="{0670E483-AD17-4C23-B680-4904AB4BE6E6}" srcOrd="1" destOrd="0" parTransId="{03D68DD9-BAE1-4573-90D4-1F3601797E48}" sibTransId="{589AF4B2-7292-4CAF-B32B-359B33E38DA6}"/>
    <dgm:cxn modelId="{B7ACE5C4-11AE-46EC-8FBD-17A6AC482ED8}" type="presOf" srcId="{812D4693-B146-4B80-AD75-AF9FF4450284}" destId="{24ED7D2C-36A6-4640-9C5E-D4DC114325A9}" srcOrd="0" destOrd="0" presId="urn:microsoft.com/office/officeart/2005/8/layout/vProcess5"/>
    <dgm:cxn modelId="{C06250F0-EBEB-4FD6-A5C0-937EC8E1DE7E}" type="presOf" srcId="{0670E483-AD17-4C23-B680-4904AB4BE6E6}" destId="{E5FC36EC-3C2F-405C-8873-75717D6F2B62}" srcOrd="1" destOrd="0" presId="urn:microsoft.com/office/officeart/2005/8/layout/vProcess5"/>
    <dgm:cxn modelId="{C9E597CF-A0DA-40E3-8C76-D7DA177F93C4}" type="presParOf" srcId="{9F0CF34E-BC67-4B8F-BB96-46D8939DA514}" destId="{9F09FF1C-DBDD-420E-98E1-B82505400D48}" srcOrd="0" destOrd="0" presId="urn:microsoft.com/office/officeart/2005/8/layout/vProcess5"/>
    <dgm:cxn modelId="{19646911-FA73-428E-BF28-9216F78D0AD3}" type="presParOf" srcId="{9F0CF34E-BC67-4B8F-BB96-46D8939DA514}" destId="{24ED7D2C-36A6-4640-9C5E-D4DC114325A9}" srcOrd="1" destOrd="0" presId="urn:microsoft.com/office/officeart/2005/8/layout/vProcess5"/>
    <dgm:cxn modelId="{F2B2B5B4-504F-4611-BC87-2908F961222B}" type="presParOf" srcId="{9F0CF34E-BC67-4B8F-BB96-46D8939DA514}" destId="{46B392FD-02F5-49FC-9EFD-B19AA2A73063}" srcOrd="2" destOrd="0" presId="urn:microsoft.com/office/officeart/2005/8/layout/vProcess5"/>
    <dgm:cxn modelId="{BABF8CA6-2F4E-4299-8C95-BC91BF10734C}" type="presParOf" srcId="{9F0CF34E-BC67-4B8F-BB96-46D8939DA514}" destId="{68FA3510-BDCE-4676-986F-4BDAC44A3733}" srcOrd="3" destOrd="0" presId="urn:microsoft.com/office/officeart/2005/8/layout/vProcess5"/>
    <dgm:cxn modelId="{23ED258C-0B44-4291-9CAF-5648AC9B14F0}" type="presParOf" srcId="{9F0CF34E-BC67-4B8F-BB96-46D8939DA514}" destId="{3B82C89B-C151-4A8B-B6F7-E7FE396EC869}" srcOrd="4" destOrd="0" presId="urn:microsoft.com/office/officeart/2005/8/layout/vProcess5"/>
    <dgm:cxn modelId="{359C5B5A-6858-4C9C-8DBD-F7B1BE309F25}" type="presParOf" srcId="{9F0CF34E-BC67-4B8F-BB96-46D8939DA514}" destId="{E5FC36EC-3C2F-405C-8873-75717D6F2B6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C3BA4F-8E02-4274-BE0A-E8DF214CF91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0F7C417-930A-43F4-A184-4005B898715D}">
      <dgm:prSet/>
      <dgm:spPr/>
      <dgm:t>
        <a:bodyPr/>
        <a:lstStyle/>
        <a:p>
          <a:r>
            <a:rPr lang="en-US"/>
            <a:t>Provide an outreach program that effectively communicates the mission and value of the GeoLibrary to the Counties, Cities, and Towns in Maine.</a:t>
          </a:r>
        </a:p>
      </dgm:t>
    </dgm:pt>
    <dgm:pt modelId="{16D1CFEA-2DBB-4E06-B6C3-5B695D2AE84E}" type="parTrans" cxnId="{04C3320E-7302-4770-AE41-215A4DB9ADF1}">
      <dgm:prSet/>
      <dgm:spPr/>
      <dgm:t>
        <a:bodyPr/>
        <a:lstStyle/>
        <a:p>
          <a:endParaRPr lang="en-US"/>
        </a:p>
      </dgm:t>
    </dgm:pt>
    <dgm:pt modelId="{6AAABAEE-FCCE-40CD-9284-43880751B60C}" type="sibTrans" cxnId="{04C3320E-7302-4770-AE41-215A4DB9ADF1}">
      <dgm:prSet/>
      <dgm:spPr/>
      <dgm:t>
        <a:bodyPr/>
        <a:lstStyle/>
        <a:p>
          <a:endParaRPr lang="en-US"/>
        </a:p>
      </dgm:t>
    </dgm:pt>
    <dgm:pt modelId="{A49E96DE-A29D-42A3-BBE1-2BE6C17653B1}">
      <dgm:prSet/>
      <dgm:spPr/>
      <dgm:t>
        <a:bodyPr/>
        <a:lstStyle/>
        <a:p>
          <a:r>
            <a:rPr lang="en-US"/>
            <a:t>Assure that there is an educational experience available to users of the web site that will aid with inexperienced users and information about the GeoLibrary’s program.</a:t>
          </a:r>
        </a:p>
      </dgm:t>
    </dgm:pt>
    <dgm:pt modelId="{6781D1B1-0B7A-4741-A2F4-DD73993011A8}" type="parTrans" cxnId="{B72539B5-2C97-44E3-BF0C-45E6D174C666}">
      <dgm:prSet/>
      <dgm:spPr/>
      <dgm:t>
        <a:bodyPr/>
        <a:lstStyle/>
        <a:p>
          <a:endParaRPr lang="en-US"/>
        </a:p>
      </dgm:t>
    </dgm:pt>
    <dgm:pt modelId="{EE049742-37D5-4788-9DCC-87F5C6DFAC2D}" type="sibTrans" cxnId="{B72539B5-2C97-44E3-BF0C-45E6D174C666}">
      <dgm:prSet/>
      <dgm:spPr/>
      <dgm:t>
        <a:bodyPr/>
        <a:lstStyle/>
        <a:p>
          <a:endParaRPr lang="en-US"/>
        </a:p>
      </dgm:t>
    </dgm:pt>
    <dgm:pt modelId="{4F5AF997-6381-48AC-AA42-A0980609F045}" type="pres">
      <dgm:prSet presAssocID="{26C3BA4F-8E02-4274-BE0A-E8DF214CF91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B05F51-35FB-4E3F-9021-511E8F7FE0E5}" type="pres">
      <dgm:prSet presAssocID="{D0F7C417-930A-43F4-A184-4005B898715D}" presName="hierRoot1" presStyleCnt="0"/>
      <dgm:spPr/>
    </dgm:pt>
    <dgm:pt modelId="{82D3BAE6-6D9C-461A-A28E-55E499002E6F}" type="pres">
      <dgm:prSet presAssocID="{D0F7C417-930A-43F4-A184-4005B898715D}" presName="composite" presStyleCnt="0"/>
      <dgm:spPr/>
    </dgm:pt>
    <dgm:pt modelId="{D59D9B1C-44D6-4829-BB34-E33C254BA7CD}" type="pres">
      <dgm:prSet presAssocID="{D0F7C417-930A-43F4-A184-4005B898715D}" presName="background" presStyleLbl="node0" presStyleIdx="0" presStyleCnt="2"/>
      <dgm:spPr/>
    </dgm:pt>
    <dgm:pt modelId="{1C0D832F-44D3-4B12-BAAD-D7369CA259C6}" type="pres">
      <dgm:prSet presAssocID="{D0F7C417-930A-43F4-A184-4005B898715D}" presName="text" presStyleLbl="fgAcc0" presStyleIdx="0" presStyleCnt="2">
        <dgm:presLayoutVars>
          <dgm:chPref val="3"/>
        </dgm:presLayoutVars>
      </dgm:prSet>
      <dgm:spPr/>
    </dgm:pt>
    <dgm:pt modelId="{AEA503C3-5BEC-43E1-A461-FFA68A0F0ACA}" type="pres">
      <dgm:prSet presAssocID="{D0F7C417-930A-43F4-A184-4005B898715D}" presName="hierChild2" presStyleCnt="0"/>
      <dgm:spPr/>
    </dgm:pt>
    <dgm:pt modelId="{93FB9CB5-E759-43BA-9B4B-A0AC2CB100F8}" type="pres">
      <dgm:prSet presAssocID="{A49E96DE-A29D-42A3-BBE1-2BE6C17653B1}" presName="hierRoot1" presStyleCnt="0"/>
      <dgm:spPr/>
    </dgm:pt>
    <dgm:pt modelId="{DBE2D04D-F6CD-4ECA-B982-4218FD1C5A9C}" type="pres">
      <dgm:prSet presAssocID="{A49E96DE-A29D-42A3-BBE1-2BE6C17653B1}" presName="composite" presStyleCnt="0"/>
      <dgm:spPr/>
    </dgm:pt>
    <dgm:pt modelId="{C4DB2FCB-0FDE-40B6-B707-4424B864EDFE}" type="pres">
      <dgm:prSet presAssocID="{A49E96DE-A29D-42A3-BBE1-2BE6C17653B1}" presName="background" presStyleLbl="node0" presStyleIdx="1" presStyleCnt="2"/>
      <dgm:spPr/>
    </dgm:pt>
    <dgm:pt modelId="{CAAFAE65-D2AA-423B-B832-3780448D2D03}" type="pres">
      <dgm:prSet presAssocID="{A49E96DE-A29D-42A3-BBE1-2BE6C17653B1}" presName="text" presStyleLbl="fgAcc0" presStyleIdx="1" presStyleCnt="2">
        <dgm:presLayoutVars>
          <dgm:chPref val="3"/>
        </dgm:presLayoutVars>
      </dgm:prSet>
      <dgm:spPr/>
    </dgm:pt>
    <dgm:pt modelId="{4EAAB1BC-CBBB-404F-B127-1E25981C087F}" type="pres">
      <dgm:prSet presAssocID="{A49E96DE-A29D-42A3-BBE1-2BE6C17653B1}" presName="hierChild2" presStyleCnt="0"/>
      <dgm:spPr/>
    </dgm:pt>
  </dgm:ptLst>
  <dgm:cxnLst>
    <dgm:cxn modelId="{04C3320E-7302-4770-AE41-215A4DB9ADF1}" srcId="{26C3BA4F-8E02-4274-BE0A-E8DF214CF912}" destId="{D0F7C417-930A-43F4-A184-4005B898715D}" srcOrd="0" destOrd="0" parTransId="{16D1CFEA-2DBB-4E06-B6C3-5B695D2AE84E}" sibTransId="{6AAABAEE-FCCE-40CD-9284-43880751B60C}"/>
    <dgm:cxn modelId="{E29DE11A-6564-4FCE-8536-92500E45F6D7}" type="presOf" srcId="{A49E96DE-A29D-42A3-BBE1-2BE6C17653B1}" destId="{CAAFAE65-D2AA-423B-B832-3780448D2D03}" srcOrd="0" destOrd="0" presId="urn:microsoft.com/office/officeart/2005/8/layout/hierarchy1"/>
    <dgm:cxn modelId="{838B18AB-6E6B-4D13-85A5-6E7A455F7BA0}" type="presOf" srcId="{D0F7C417-930A-43F4-A184-4005B898715D}" destId="{1C0D832F-44D3-4B12-BAAD-D7369CA259C6}" srcOrd="0" destOrd="0" presId="urn:microsoft.com/office/officeart/2005/8/layout/hierarchy1"/>
    <dgm:cxn modelId="{B72539B5-2C97-44E3-BF0C-45E6D174C666}" srcId="{26C3BA4F-8E02-4274-BE0A-E8DF214CF912}" destId="{A49E96DE-A29D-42A3-BBE1-2BE6C17653B1}" srcOrd="1" destOrd="0" parTransId="{6781D1B1-0B7A-4741-A2F4-DD73993011A8}" sibTransId="{EE049742-37D5-4788-9DCC-87F5C6DFAC2D}"/>
    <dgm:cxn modelId="{3D0729F3-61DE-45EA-B0BC-15D30A174D1E}" type="presOf" srcId="{26C3BA4F-8E02-4274-BE0A-E8DF214CF912}" destId="{4F5AF997-6381-48AC-AA42-A0980609F045}" srcOrd="0" destOrd="0" presId="urn:microsoft.com/office/officeart/2005/8/layout/hierarchy1"/>
    <dgm:cxn modelId="{7DAC2840-D0AD-4E9E-97B0-7DD935EFE0F8}" type="presParOf" srcId="{4F5AF997-6381-48AC-AA42-A0980609F045}" destId="{BAB05F51-35FB-4E3F-9021-511E8F7FE0E5}" srcOrd="0" destOrd="0" presId="urn:microsoft.com/office/officeart/2005/8/layout/hierarchy1"/>
    <dgm:cxn modelId="{C9F57911-4F6B-4270-A35D-0EB14A7CFA0C}" type="presParOf" srcId="{BAB05F51-35FB-4E3F-9021-511E8F7FE0E5}" destId="{82D3BAE6-6D9C-461A-A28E-55E499002E6F}" srcOrd="0" destOrd="0" presId="urn:microsoft.com/office/officeart/2005/8/layout/hierarchy1"/>
    <dgm:cxn modelId="{942D217A-47FB-4A82-B663-E14395FFD9C9}" type="presParOf" srcId="{82D3BAE6-6D9C-461A-A28E-55E499002E6F}" destId="{D59D9B1C-44D6-4829-BB34-E33C254BA7CD}" srcOrd="0" destOrd="0" presId="urn:microsoft.com/office/officeart/2005/8/layout/hierarchy1"/>
    <dgm:cxn modelId="{595B606E-9CBA-466D-8972-2E5024D3C9A3}" type="presParOf" srcId="{82D3BAE6-6D9C-461A-A28E-55E499002E6F}" destId="{1C0D832F-44D3-4B12-BAAD-D7369CA259C6}" srcOrd="1" destOrd="0" presId="urn:microsoft.com/office/officeart/2005/8/layout/hierarchy1"/>
    <dgm:cxn modelId="{4122CBE5-BB2C-468C-821B-AF4BD475AE74}" type="presParOf" srcId="{BAB05F51-35FB-4E3F-9021-511E8F7FE0E5}" destId="{AEA503C3-5BEC-43E1-A461-FFA68A0F0ACA}" srcOrd="1" destOrd="0" presId="urn:microsoft.com/office/officeart/2005/8/layout/hierarchy1"/>
    <dgm:cxn modelId="{CFB69798-237D-4512-80F0-2BCC818715F2}" type="presParOf" srcId="{4F5AF997-6381-48AC-AA42-A0980609F045}" destId="{93FB9CB5-E759-43BA-9B4B-A0AC2CB100F8}" srcOrd="1" destOrd="0" presId="urn:microsoft.com/office/officeart/2005/8/layout/hierarchy1"/>
    <dgm:cxn modelId="{E45B8E25-1B91-4103-9DE6-C257F929782A}" type="presParOf" srcId="{93FB9CB5-E759-43BA-9B4B-A0AC2CB100F8}" destId="{DBE2D04D-F6CD-4ECA-B982-4218FD1C5A9C}" srcOrd="0" destOrd="0" presId="urn:microsoft.com/office/officeart/2005/8/layout/hierarchy1"/>
    <dgm:cxn modelId="{0DDE4255-7D92-4828-98E6-3177FC937D8F}" type="presParOf" srcId="{DBE2D04D-F6CD-4ECA-B982-4218FD1C5A9C}" destId="{C4DB2FCB-0FDE-40B6-B707-4424B864EDFE}" srcOrd="0" destOrd="0" presId="urn:microsoft.com/office/officeart/2005/8/layout/hierarchy1"/>
    <dgm:cxn modelId="{E30C16A2-E5DE-4280-8A12-002FB19FDC48}" type="presParOf" srcId="{DBE2D04D-F6CD-4ECA-B982-4218FD1C5A9C}" destId="{CAAFAE65-D2AA-423B-B832-3780448D2D03}" srcOrd="1" destOrd="0" presId="urn:microsoft.com/office/officeart/2005/8/layout/hierarchy1"/>
    <dgm:cxn modelId="{5FADAA89-D2BD-4A07-83A6-02DB628AC2E0}" type="presParOf" srcId="{93FB9CB5-E759-43BA-9B4B-A0AC2CB100F8}" destId="{4EAAB1BC-CBBB-404F-B127-1E25981C08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D59A83-78A5-4293-927C-5F7D1E72C15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EF6BAF-2466-4B90-99A5-67608FD7BECD}">
      <dgm:prSet/>
      <dgm:spPr/>
      <dgm:t>
        <a:bodyPr/>
        <a:lstStyle/>
        <a:p>
          <a:r>
            <a:rPr lang="en-US"/>
            <a:t>June 18, 2025, at 1:00 to 3:00 PM</a:t>
          </a:r>
        </a:p>
      </dgm:t>
    </dgm:pt>
    <dgm:pt modelId="{25F1BC3D-C7E7-464E-BD9C-06E79778F639}" type="parTrans" cxnId="{ED11226F-8E6A-4CB5-8150-F1ADD433E316}">
      <dgm:prSet/>
      <dgm:spPr/>
      <dgm:t>
        <a:bodyPr/>
        <a:lstStyle/>
        <a:p>
          <a:endParaRPr lang="en-US"/>
        </a:p>
      </dgm:t>
    </dgm:pt>
    <dgm:pt modelId="{6FE08AE5-3C86-4A1F-8FB4-3FC2DA6B69AB}" type="sibTrans" cxnId="{ED11226F-8E6A-4CB5-8150-F1ADD433E316}">
      <dgm:prSet/>
      <dgm:spPr/>
      <dgm:t>
        <a:bodyPr/>
        <a:lstStyle/>
        <a:p>
          <a:endParaRPr lang="en-US"/>
        </a:p>
      </dgm:t>
    </dgm:pt>
    <dgm:pt modelId="{BD51ED56-0587-47A6-A1E1-6A74F0CE5372}">
      <dgm:prSet/>
      <dgm:spPr/>
      <dgm:t>
        <a:bodyPr/>
        <a:lstStyle/>
        <a:p>
          <a:r>
            <a:rPr lang="en-US"/>
            <a:t>Optional lunch at Britt’s at 12:00.</a:t>
          </a:r>
        </a:p>
      </dgm:t>
    </dgm:pt>
    <dgm:pt modelId="{B94434EA-87D8-4D3B-B121-E4C7A74577FC}" type="parTrans" cxnId="{55693B9A-D488-4623-9993-B8225710A6A8}">
      <dgm:prSet/>
      <dgm:spPr/>
      <dgm:t>
        <a:bodyPr/>
        <a:lstStyle/>
        <a:p>
          <a:endParaRPr lang="en-US"/>
        </a:p>
      </dgm:t>
    </dgm:pt>
    <dgm:pt modelId="{98DEAE10-6579-4E53-A07E-9EAB3BFB483B}" type="sibTrans" cxnId="{55693B9A-D488-4623-9993-B8225710A6A8}">
      <dgm:prSet/>
      <dgm:spPr/>
      <dgm:t>
        <a:bodyPr/>
        <a:lstStyle/>
        <a:p>
          <a:endParaRPr lang="en-US"/>
        </a:p>
      </dgm:t>
    </dgm:pt>
    <dgm:pt modelId="{50AAD39A-D684-4317-9395-90E282DDFA6E}" type="pres">
      <dgm:prSet presAssocID="{DDD59A83-78A5-4293-927C-5F7D1E72C15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9984C24-6B53-41EB-920A-B53CC3501DB4}" type="pres">
      <dgm:prSet presAssocID="{A9EF6BAF-2466-4B90-99A5-67608FD7BECD}" presName="hierRoot1" presStyleCnt="0"/>
      <dgm:spPr/>
    </dgm:pt>
    <dgm:pt modelId="{08FA3B45-5F49-4033-94C3-7D090B4AC0C3}" type="pres">
      <dgm:prSet presAssocID="{A9EF6BAF-2466-4B90-99A5-67608FD7BECD}" presName="composite" presStyleCnt="0"/>
      <dgm:spPr/>
    </dgm:pt>
    <dgm:pt modelId="{67D9D875-5619-44D8-A3BF-009A44E3E2AC}" type="pres">
      <dgm:prSet presAssocID="{A9EF6BAF-2466-4B90-99A5-67608FD7BECD}" presName="background" presStyleLbl="node0" presStyleIdx="0" presStyleCnt="2"/>
      <dgm:spPr/>
    </dgm:pt>
    <dgm:pt modelId="{01BCB7A9-E5E4-4CF4-A6F9-35D403658334}" type="pres">
      <dgm:prSet presAssocID="{A9EF6BAF-2466-4B90-99A5-67608FD7BECD}" presName="text" presStyleLbl="fgAcc0" presStyleIdx="0" presStyleCnt="2">
        <dgm:presLayoutVars>
          <dgm:chPref val="3"/>
        </dgm:presLayoutVars>
      </dgm:prSet>
      <dgm:spPr/>
    </dgm:pt>
    <dgm:pt modelId="{DE40926B-C9B1-427D-A23D-34E0CCE21386}" type="pres">
      <dgm:prSet presAssocID="{A9EF6BAF-2466-4B90-99A5-67608FD7BECD}" presName="hierChild2" presStyleCnt="0"/>
      <dgm:spPr/>
    </dgm:pt>
    <dgm:pt modelId="{DDC47955-D407-4243-A96A-9FF56D15456A}" type="pres">
      <dgm:prSet presAssocID="{BD51ED56-0587-47A6-A1E1-6A74F0CE5372}" presName="hierRoot1" presStyleCnt="0"/>
      <dgm:spPr/>
    </dgm:pt>
    <dgm:pt modelId="{DBBB351E-000E-446D-A6B2-1DE343978F33}" type="pres">
      <dgm:prSet presAssocID="{BD51ED56-0587-47A6-A1E1-6A74F0CE5372}" presName="composite" presStyleCnt="0"/>
      <dgm:spPr/>
    </dgm:pt>
    <dgm:pt modelId="{55AA038D-C4BD-4307-8DF1-7B079E34EFFA}" type="pres">
      <dgm:prSet presAssocID="{BD51ED56-0587-47A6-A1E1-6A74F0CE5372}" presName="background" presStyleLbl="node0" presStyleIdx="1" presStyleCnt="2"/>
      <dgm:spPr/>
    </dgm:pt>
    <dgm:pt modelId="{7259B2E2-9AA5-4497-A0A5-F350E2BC1C62}" type="pres">
      <dgm:prSet presAssocID="{BD51ED56-0587-47A6-A1E1-6A74F0CE5372}" presName="text" presStyleLbl="fgAcc0" presStyleIdx="1" presStyleCnt="2">
        <dgm:presLayoutVars>
          <dgm:chPref val="3"/>
        </dgm:presLayoutVars>
      </dgm:prSet>
      <dgm:spPr/>
    </dgm:pt>
    <dgm:pt modelId="{C5255607-F829-4341-A6B2-0C89FE3D5449}" type="pres">
      <dgm:prSet presAssocID="{BD51ED56-0587-47A6-A1E1-6A74F0CE5372}" presName="hierChild2" presStyleCnt="0"/>
      <dgm:spPr/>
    </dgm:pt>
  </dgm:ptLst>
  <dgm:cxnLst>
    <dgm:cxn modelId="{A5D44816-2798-48EC-BFF7-2F8123604C39}" type="presOf" srcId="{BD51ED56-0587-47A6-A1E1-6A74F0CE5372}" destId="{7259B2E2-9AA5-4497-A0A5-F350E2BC1C62}" srcOrd="0" destOrd="0" presId="urn:microsoft.com/office/officeart/2005/8/layout/hierarchy1"/>
    <dgm:cxn modelId="{ED11226F-8E6A-4CB5-8150-F1ADD433E316}" srcId="{DDD59A83-78A5-4293-927C-5F7D1E72C15C}" destId="{A9EF6BAF-2466-4B90-99A5-67608FD7BECD}" srcOrd="0" destOrd="0" parTransId="{25F1BC3D-C7E7-464E-BD9C-06E79778F639}" sibTransId="{6FE08AE5-3C86-4A1F-8FB4-3FC2DA6B69AB}"/>
    <dgm:cxn modelId="{0EC6AD7B-2CDA-4B8D-8032-EC4FA3F963E0}" type="presOf" srcId="{A9EF6BAF-2466-4B90-99A5-67608FD7BECD}" destId="{01BCB7A9-E5E4-4CF4-A6F9-35D403658334}" srcOrd="0" destOrd="0" presId="urn:microsoft.com/office/officeart/2005/8/layout/hierarchy1"/>
    <dgm:cxn modelId="{55693B9A-D488-4623-9993-B8225710A6A8}" srcId="{DDD59A83-78A5-4293-927C-5F7D1E72C15C}" destId="{BD51ED56-0587-47A6-A1E1-6A74F0CE5372}" srcOrd="1" destOrd="0" parTransId="{B94434EA-87D8-4D3B-B121-E4C7A74577FC}" sibTransId="{98DEAE10-6579-4E53-A07E-9EAB3BFB483B}"/>
    <dgm:cxn modelId="{E0A854C2-8F73-44C8-B2E5-269B316DCC37}" type="presOf" srcId="{DDD59A83-78A5-4293-927C-5F7D1E72C15C}" destId="{50AAD39A-D684-4317-9395-90E282DDFA6E}" srcOrd="0" destOrd="0" presId="urn:microsoft.com/office/officeart/2005/8/layout/hierarchy1"/>
    <dgm:cxn modelId="{55538E33-BCDE-448B-A5D9-362FB6A2DF40}" type="presParOf" srcId="{50AAD39A-D684-4317-9395-90E282DDFA6E}" destId="{49984C24-6B53-41EB-920A-B53CC3501DB4}" srcOrd="0" destOrd="0" presId="urn:microsoft.com/office/officeart/2005/8/layout/hierarchy1"/>
    <dgm:cxn modelId="{3A2DD812-C967-4ED4-A45B-335E4ADA8A0A}" type="presParOf" srcId="{49984C24-6B53-41EB-920A-B53CC3501DB4}" destId="{08FA3B45-5F49-4033-94C3-7D090B4AC0C3}" srcOrd="0" destOrd="0" presId="urn:microsoft.com/office/officeart/2005/8/layout/hierarchy1"/>
    <dgm:cxn modelId="{77E62AF8-C263-4123-ABFF-E7F127B9D62F}" type="presParOf" srcId="{08FA3B45-5F49-4033-94C3-7D090B4AC0C3}" destId="{67D9D875-5619-44D8-A3BF-009A44E3E2AC}" srcOrd="0" destOrd="0" presId="urn:microsoft.com/office/officeart/2005/8/layout/hierarchy1"/>
    <dgm:cxn modelId="{D6ABF074-2DED-4B37-8830-A54AAAD9BF48}" type="presParOf" srcId="{08FA3B45-5F49-4033-94C3-7D090B4AC0C3}" destId="{01BCB7A9-E5E4-4CF4-A6F9-35D403658334}" srcOrd="1" destOrd="0" presId="urn:microsoft.com/office/officeart/2005/8/layout/hierarchy1"/>
    <dgm:cxn modelId="{D7DFC10F-6750-4116-94E4-7A21652FF284}" type="presParOf" srcId="{49984C24-6B53-41EB-920A-B53CC3501DB4}" destId="{DE40926B-C9B1-427D-A23D-34E0CCE21386}" srcOrd="1" destOrd="0" presId="urn:microsoft.com/office/officeart/2005/8/layout/hierarchy1"/>
    <dgm:cxn modelId="{EC581AF1-EF02-42B9-B734-E9C1DCCC1371}" type="presParOf" srcId="{50AAD39A-D684-4317-9395-90E282DDFA6E}" destId="{DDC47955-D407-4243-A96A-9FF56D15456A}" srcOrd="1" destOrd="0" presId="urn:microsoft.com/office/officeart/2005/8/layout/hierarchy1"/>
    <dgm:cxn modelId="{75A146B7-BA25-439B-945E-A3CAE3838D7D}" type="presParOf" srcId="{DDC47955-D407-4243-A96A-9FF56D15456A}" destId="{DBBB351E-000E-446D-A6B2-1DE343978F33}" srcOrd="0" destOrd="0" presId="urn:microsoft.com/office/officeart/2005/8/layout/hierarchy1"/>
    <dgm:cxn modelId="{AD1C1A61-5A52-4896-9146-76614464D358}" type="presParOf" srcId="{DBBB351E-000E-446D-A6B2-1DE343978F33}" destId="{55AA038D-C4BD-4307-8DF1-7B079E34EFFA}" srcOrd="0" destOrd="0" presId="urn:microsoft.com/office/officeart/2005/8/layout/hierarchy1"/>
    <dgm:cxn modelId="{FDC7AFD6-C08D-40BF-B12C-F9C87C481FE9}" type="presParOf" srcId="{DBBB351E-000E-446D-A6B2-1DE343978F33}" destId="{7259B2E2-9AA5-4497-A0A5-F350E2BC1C62}" srcOrd="1" destOrd="0" presId="urn:microsoft.com/office/officeart/2005/8/layout/hierarchy1"/>
    <dgm:cxn modelId="{700BA64F-F5BF-438A-9FBB-A82094C1ADC5}" type="presParOf" srcId="{DDC47955-D407-4243-A96A-9FF56D15456A}" destId="{C5255607-F829-4341-A6B2-0C89FE3D54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83ECC-D605-4F13-9949-C97B5C3FD846}">
      <dsp:nvSpPr>
        <dsp:cNvPr id="0" name=""/>
        <dsp:cNvSpPr/>
      </dsp:nvSpPr>
      <dsp:spPr>
        <a:xfrm>
          <a:off x="855119" y="2149"/>
          <a:ext cx="1960330" cy="11761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Maintain and Expand Data Holdings</a:t>
          </a:r>
        </a:p>
      </dsp:txBody>
      <dsp:txXfrm>
        <a:off x="855119" y="2149"/>
        <a:ext cx="1960330" cy="1176198"/>
      </dsp:txXfrm>
    </dsp:sp>
    <dsp:sp modelId="{DFAEBCED-E727-4C96-B430-24DAA0E2D1B2}">
      <dsp:nvSpPr>
        <dsp:cNvPr id="0" name=""/>
        <dsp:cNvSpPr/>
      </dsp:nvSpPr>
      <dsp:spPr>
        <a:xfrm>
          <a:off x="3011483" y="2149"/>
          <a:ext cx="1960330" cy="1176198"/>
        </a:xfrm>
        <a:prstGeom prst="rect">
          <a:avLst/>
        </a:prstGeom>
        <a:solidFill>
          <a:schemeClr val="accent5">
            <a:hueOff val="247452"/>
            <a:satOff val="1548"/>
            <a:lumOff val="-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Update Policies</a:t>
          </a:r>
        </a:p>
      </dsp:txBody>
      <dsp:txXfrm>
        <a:off x="3011483" y="2149"/>
        <a:ext cx="1960330" cy="1176198"/>
      </dsp:txXfrm>
    </dsp:sp>
    <dsp:sp modelId="{A4EE742A-0548-40E5-8A90-5C323181ACF7}">
      <dsp:nvSpPr>
        <dsp:cNvPr id="0" name=""/>
        <dsp:cNvSpPr/>
      </dsp:nvSpPr>
      <dsp:spPr>
        <a:xfrm>
          <a:off x="855119" y="1374380"/>
          <a:ext cx="1960330" cy="1176198"/>
        </a:xfrm>
        <a:prstGeom prst="rect">
          <a:avLst/>
        </a:prstGeom>
        <a:solidFill>
          <a:schemeClr val="accent5">
            <a:hueOff val="494905"/>
            <a:satOff val="3096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Inventory data content and reorganize to framework layers</a:t>
          </a:r>
        </a:p>
      </dsp:txBody>
      <dsp:txXfrm>
        <a:off x="855119" y="1374380"/>
        <a:ext cx="1960330" cy="1176198"/>
      </dsp:txXfrm>
    </dsp:sp>
    <dsp:sp modelId="{72D225EB-8157-4201-9CBA-56C6E2331A87}">
      <dsp:nvSpPr>
        <dsp:cNvPr id="0" name=""/>
        <dsp:cNvSpPr/>
      </dsp:nvSpPr>
      <dsp:spPr>
        <a:xfrm>
          <a:off x="3011483" y="1374380"/>
          <a:ext cx="1960330" cy="1176198"/>
        </a:xfrm>
        <a:prstGeom prst="rect">
          <a:avLst/>
        </a:prstGeom>
        <a:solidFill>
          <a:schemeClr val="accent5">
            <a:hueOff val="742357"/>
            <a:satOff val="4644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Redesign and rebuild the web site</a:t>
          </a:r>
        </a:p>
      </dsp:txBody>
      <dsp:txXfrm>
        <a:off x="3011483" y="1374380"/>
        <a:ext cx="1960330" cy="1176198"/>
      </dsp:txXfrm>
    </dsp:sp>
    <dsp:sp modelId="{75B60BD3-CFAF-48B4-9449-418D7E4BA800}">
      <dsp:nvSpPr>
        <dsp:cNvPr id="0" name=""/>
        <dsp:cNvSpPr/>
      </dsp:nvSpPr>
      <dsp:spPr>
        <a:xfrm>
          <a:off x="855119" y="2746612"/>
          <a:ext cx="1960330" cy="1176198"/>
        </a:xfrm>
        <a:prstGeom prst="rect">
          <a:avLst/>
        </a:prstGeom>
        <a:solidFill>
          <a:schemeClr val="accent5">
            <a:hueOff val="989809"/>
            <a:satOff val="6193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Improve user management</a:t>
          </a:r>
        </a:p>
      </dsp:txBody>
      <dsp:txXfrm>
        <a:off x="855119" y="2746612"/>
        <a:ext cx="1960330" cy="1176198"/>
      </dsp:txXfrm>
    </dsp:sp>
    <dsp:sp modelId="{E3722253-4893-4EBE-8ECE-4B2968FE91E0}">
      <dsp:nvSpPr>
        <dsp:cNvPr id="0" name=""/>
        <dsp:cNvSpPr/>
      </dsp:nvSpPr>
      <dsp:spPr>
        <a:xfrm>
          <a:off x="3011483" y="2746612"/>
          <a:ext cx="1960330" cy="1176198"/>
        </a:xfrm>
        <a:prstGeom prst="rect">
          <a:avLst/>
        </a:prstGeom>
        <a:solidFill>
          <a:schemeClr val="accent5">
            <a:hueOff val="1237262"/>
            <a:satOff val="7741"/>
            <a:lumOff val="-1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Maintain legislative relationships</a:t>
          </a:r>
        </a:p>
      </dsp:txBody>
      <dsp:txXfrm>
        <a:off x="3011483" y="2746612"/>
        <a:ext cx="1960330" cy="1176198"/>
      </dsp:txXfrm>
    </dsp:sp>
    <dsp:sp modelId="{0926A412-031D-45A5-98F3-100C00968CED}">
      <dsp:nvSpPr>
        <dsp:cNvPr id="0" name=""/>
        <dsp:cNvSpPr/>
      </dsp:nvSpPr>
      <dsp:spPr>
        <a:xfrm>
          <a:off x="1933301" y="4118844"/>
          <a:ext cx="1960330" cy="1176198"/>
        </a:xfrm>
        <a:prstGeom prst="rect">
          <a:avLst/>
        </a:prstGeom>
        <a:solidFill>
          <a:schemeClr val="accent5">
            <a:hueOff val="1484714"/>
            <a:satOff val="9289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 and execute a Board recruitment project</a:t>
          </a:r>
        </a:p>
      </dsp:txBody>
      <dsp:txXfrm>
        <a:off x="1933301" y="4118844"/>
        <a:ext cx="1960330" cy="1176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0E6E4-6EA4-4D66-B6C5-85D21650868E}">
      <dsp:nvSpPr>
        <dsp:cNvPr id="0" name=""/>
        <dsp:cNvSpPr/>
      </dsp:nvSpPr>
      <dsp:spPr>
        <a:xfrm>
          <a:off x="1864618" y="2444"/>
          <a:ext cx="2097696" cy="16133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Framework Layers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Data Projects</a:t>
          </a:r>
        </a:p>
      </dsp:txBody>
      <dsp:txXfrm>
        <a:off x="1943378" y="81204"/>
        <a:ext cx="1940176" cy="1455877"/>
      </dsp:txXfrm>
    </dsp:sp>
    <dsp:sp modelId="{22DF3722-C95D-49B8-976C-227E08E6B941}">
      <dsp:nvSpPr>
        <dsp:cNvPr id="0" name=""/>
        <dsp:cNvSpPr/>
      </dsp:nvSpPr>
      <dsp:spPr>
        <a:xfrm>
          <a:off x="1864618" y="1696511"/>
          <a:ext cx="2097696" cy="16133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Technology Projects</a:t>
          </a:r>
        </a:p>
      </dsp:txBody>
      <dsp:txXfrm>
        <a:off x="1943378" y="1775271"/>
        <a:ext cx="1940176" cy="1455877"/>
      </dsp:txXfrm>
    </dsp:sp>
    <dsp:sp modelId="{62F22169-C816-4FF7-A0FE-983B14EE74CF}">
      <dsp:nvSpPr>
        <dsp:cNvPr id="0" name=""/>
        <dsp:cNvSpPr/>
      </dsp:nvSpPr>
      <dsp:spPr>
        <a:xfrm>
          <a:off x="1864618" y="3390579"/>
          <a:ext cx="2097696" cy="16133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Community Data Projects</a:t>
          </a:r>
        </a:p>
      </dsp:txBody>
      <dsp:txXfrm>
        <a:off x="1943378" y="3469339"/>
        <a:ext cx="1940176" cy="1455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BAB78-2BB4-4CC2-BA38-E77FD1901BAB}">
      <dsp:nvSpPr>
        <dsp:cNvPr id="0" name=""/>
        <dsp:cNvSpPr/>
      </dsp:nvSpPr>
      <dsp:spPr>
        <a:xfrm>
          <a:off x="1780805" y="357638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11875" y="401816"/>
        <a:ext cx="15407" cy="3084"/>
      </dsp:txXfrm>
    </dsp:sp>
    <dsp:sp modelId="{9CFBBB2B-FE73-4162-9975-32FAA6B85265}">
      <dsp:nvSpPr>
        <dsp:cNvPr id="0" name=""/>
        <dsp:cNvSpPr/>
      </dsp:nvSpPr>
      <dsp:spPr>
        <a:xfrm>
          <a:off x="442837" y="1428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Realign the presentation of the data catalog to line up with the Framework Tree.</a:t>
          </a:r>
        </a:p>
      </dsp:txBody>
      <dsp:txXfrm>
        <a:off x="442837" y="1428"/>
        <a:ext cx="1339768" cy="803860"/>
      </dsp:txXfrm>
    </dsp:sp>
    <dsp:sp modelId="{AF0833B7-D1B1-4ECA-B4B0-2CA887156328}">
      <dsp:nvSpPr>
        <dsp:cNvPr id="0" name=""/>
        <dsp:cNvSpPr/>
      </dsp:nvSpPr>
      <dsp:spPr>
        <a:xfrm>
          <a:off x="3428720" y="357638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59789" y="401816"/>
        <a:ext cx="15407" cy="3084"/>
      </dsp:txXfrm>
    </dsp:sp>
    <dsp:sp modelId="{8F9A71FA-5D25-4B57-8C9A-768877B5D8AC}">
      <dsp:nvSpPr>
        <dsp:cNvPr id="0" name=""/>
        <dsp:cNvSpPr/>
      </dsp:nvSpPr>
      <dsp:spPr>
        <a:xfrm>
          <a:off x="2090752" y="1428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ground control layer to qualify accuracy of all other layers.</a:t>
          </a:r>
        </a:p>
      </dsp:txBody>
      <dsp:txXfrm>
        <a:off x="2090752" y="1428"/>
        <a:ext cx="1339768" cy="803860"/>
      </dsp:txXfrm>
    </dsp:sp>
    <dsp:sp modelId="{2803C96C-611C-40AB-8430-2A548AD126C2}">
      <dsp:nvSpPr>
        <dsp:cNvPr id="0" name=""/>
        <dsp:cNvSpPr/>
      </dsp:nvSpPr>
      <dsp:spPr>
        <a:xfrm>
          <a:off x="5076635" y="357638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07704" y="401816"/>
        <a:ext cx="15407" cy="3084"/>
      </dsp:txXfrm>
    </dsp:sp>
    <dsp:sp modelId="{5D57C00C-201D-4A73-BC33-36B8DF4B2E4C}">
      <dsp:nvSpPr>
        <dsp:cNvPr id="0" name=""/>
        <dsp:cNvSpPr/>
      </dsp:nvSpPr>
      <dsp:spPr>
        <a:xfrm>
          <a:off x="3738666" y="1428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Provide statewide ortho coverage as specified.</a:t>
          </a:r>
        </a:p>
      </dsp:txBody>
      <dsp:txXfrm>
        <a:off x="3738666" y="1428"/>
        <a:ext cx="1339768" cy="803860"/>
      </dsp:txXfrm>
    </dsp:sp>
    <dsp:sp modelId="{972AD547-785E-42E5-B40C-A2A6D6178A16}">
      <dsp:nvSpPr>
        <dsp:cNvPr id="0" name=""/>
        <dsp:cNvSpPr/>
      </dsp:nvSpPr>
      <dsp:spPr>
        <a:xfrm>
          <a:off x="6724549" y="357638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55619" y="401816"/>
        <a:ext cx="15407" cy="3084"/>
      </dsp:txXfrm>
    </dsp:sp>
    <dsp:sp modelId="{3FACB921-EE71-4E68-8F32-8BDAB25CBDEE}">
      <dsp:nvSpPr>
        <dsp:cNvPr id="0" name=""/>
        <dsp:cNvSpPr/>
      </dsp:nvSpPr>
      <dsp:spPr>
        <a:xfrm>
          <a:off x="5386581" y="1428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Provide stable elevation modeling with DEM, DSM and DHM rasters.</a:t>
          </a:r>
        </a:p>
      </dsp:txBody>
      <dsp:txXfrm>
        <a:off x="5386581" y="1428"/>
        <a:ext cx="1339768" cy="803860"/>
      </dsp:txXfrm>
    </dsp:sp>
    <dsp:sp modelId="{181D6B67-5C3B-46EF-BF84-A98CECB5C3D7}">
      <dsp:nvSpPr>
        <dsp:cNvPr id="0" name=""/>
        <dsp:cNvSpPr/>
      </dsp:nvSpPr>
      <dsp:spPr>
        <a:xfrm>
          <a:off x="1112721" y="803489"/>
          <a:ext cx="6591659" cy="277546"/>
        </a:xfrm>
        <a:custGeom>
          <a:avLst/>
          <a:gdLst/>
          <a:ahLst/>
          <a:cxnLst/>
          <a:rect l="0" t="0" r="0" b="0"/>
          <a:pathLst>
            <a:path>
              <a:moveTo>
                <a:pt x="6591659" y="0"/>
              </a:moveTo>
              <a:lnTo>
                <a:pt x="6591659" y="155873"/>
              </a:lnTo>
              <a:lnTo>
                <a:pt x="0" y="155873"/>
              </a:lnTo>
              <a:lnTo>
                <a:pt x="0" y="277546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43579" y="940720"/>
        <a:ext cx="329942" cy="3084"/>
      </dsp:txXfrm>
    </dsp:sp>
    <dsp:sp modelId="{9262C85F-3FB2-4DE4-91D6-C22A63FEDABD}">
      <dsp:nvSpPr>
        <dsp:cNvPr id="0" name=""/>
        <dsp:cNvSpPr/>
      </dsp:nvSpPr>
      <dsp:spPr>
        <a:xfrm>
          <a:off x="7034496" y="1428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Add Bathymetry DEM for costal Maine (NOAA).</a:t>
          </a:r>
        </a:p>
      </dsp:txBody>
      <dsp:txXfrm>
        <a:off x="7034496" y="1428"/>
        <a:ext cx="1339768" cy="803860"/>
      </dsp:txXfrm>
    </dsp:sp>
    <dsp:sp modelId="{67448145-03CD-4405-97F7-C03344C2CFA8}">
      <dsp:nvSpPr>
        <dsp:cNvPr id="0" name=""/>
        <dsp:cNvSpPr/>
      </dsp:nvSpPr>
      <dsp:spPr>
        <a:xfrm>
          <a:off x="1780805" y="1469646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11875" y="1513824"/>
        <a:ext cx="15407" cy="3084"/>
      </dsp:txXfrm>
    </dsp:sp>
    <dsp:sp modelId="{5F5FD7E9-906D-4E11-A063-9520C045A5C4}">
      <dsp:nvSpPr>
        <dsp:cNvPr id="0" name=""/>
        <dsp:cNvSpPr/>
      </dsp:nvSpPr>
      <dsp:spPr>
        <a:xfrm>
          <a:off x="442837" y="1113435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Determine the best source for Hydrography framework layer and pursue 3DHP project.</a:t>
          </a:r>
        </a:p>
      </dsp:txBody>
      <dsp:txXfrm>
        <a:off x="442837" y="1113435"/>
        <a:ext cx="1339768" cy="803860"/>
      </dsp:txXfrm>
    </dsp:sp>
    <dsp:sp modelId="{4A3A2337-F889-4940-91F5-E728E65BDB5C}">
      <dsp:nvSpPr>
        <dsp:cNvPr id="0" name=""/>
        <dsp:cNvSpPr/>
      </dsp:nvSpPr>
      <dsp:spPr>
        <a:xfrm>
          <a:off x="3428720" y="1469646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59789" y="1513824"/>
        <a:ext cx="15407" cy="3084"/>
      </dsp:txXfrm>
    </dsp:sp>
    <dsp:sp modelId="{F4468BED-F116-4C71-8FFB-DE2872A3ED19}">
      <dsp:nvSpPr>
        <dsp:cNvPr id="0" name=""/>
        <dsp:cNvSpPr/>
      </dsp:nvSpPr>
      <dsp:spPr>
        <a:xfrm>
          <a:off x="2090752" y="1113435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Evironmental</a:t>
          </a: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Add new Land Cover and Forestry data </a:t>
          </a:r>
        </a:p>
      </dsp:txBody>
      <dsp:txXfrm>
        <a:off x="2090752" y="1113435"/>
        <a:ext cx="1339768" cy="803860"/>
      </dsp:txXfrm>
    </dsp:sp>
    <dsp:sp modelId="{52871421-3F42-4CDE-8126-5F8B67E9B17C}">
      <dsp:nvSpPr>
        <dsp:cNvPr id="0" name=""/>
        <dsp:cNvSpPr/>
      </dsp:nvSpPr>
      <dsp:spPr>
        <a:xfrm>
          <a:off x="5076635" y="1469646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07704" y="1513824"/>
        <a:ext cx="15407" cy="3084"/>
      </dsp:txXfrm>
    </dsp:sp>
    <dsp:sp modelId="{48FAB4B1-37A0-4769-9850-27C04E623226}">
      <dsp:nvSpPr>
        <dsp:cNvPr id="0" name=""/>
        <dsp:cNvSpPr/>
      </dsp:nvSpPr>
      <dsp:spPr>
        <a:xfrm>
          <a:off x="3738666" y="1113435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Create a transportation layer from 911 Roads and DOT Public Map Viewer.</a:t>
          </a:r>
        </a:p>
      </dsp:txBody>
      <dsp:txXfrm>
        <a:off x="3738666" y="1113435"/>
        <a:ext cx="1339768" cy="803860"/>
      </dsp:txXfrm>
    </dsp:sp>
    <dsp:sp modelId="{3BB18601-DCBC-4479-8F97-9B0900882755}">
      <dsp:nvSpPr>
        <dsp:cNvPr id="0" name=""/>
        <dsp:cNvSpPr/>
      </dsp:nvSpPr>
      <dsp:spPr>
        <a:xfrm>
          <a:off x="6724549" y="1469646"/>
          <a:ext cx="27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4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55619" y="1513824"/>
        <a:ext cx="15407" cy="3084"/>
      </dsp:txXfrm>
    </dsp:sp>
    <dsp:sp modelId="{F35E50CB-BB81-4C18-ACC2-1E24B336F767}">
      <dsp:nvSpPr>
        <dsp:cNvPr id="0" name=""/>
        <dsp:cNvSpPr/>
      </dsp:nvSpPr>
      <dsp:spPr>
        <a:xfrm>
          <a:off x="5386581" y="1113435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Create a boundaries layer using US BOC as authoritative source</a:t>
          </a:r>
        </a:p>
      </dsp:txBody>
      <dsp:txXfrm>
        <a:off x="5386581" y="1113435"/>
        <a:ext cx="1339768" cy="803860"/>
      </dsp:txXfrm>
    </dsp:sp>
    <dsp:sp modelId="{38E183C1-815F-41BA-AC6B-169B3D38C5B2}">
      <dsp:nvSpPr>
        <dsp:cNvPr id="0" name=""/>
        <dsp:cNvSpPr/>
      </dsp:nvSpPr>
      <dsp:spPr>
        <a:xfrm>
          <a:off x="7034496" y="1113435"/>
          <a:ext cx="1339768" cy="80386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650" tIns="68911" rIns="65650" bIns="6891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Create a cadastral layer using tax maps, 911 address points, and structures.</a:t>
          </a:r>
        </a:p>
      </dsp:txBody>
      <dsp:txXfrm>
        <a:off x="7034496" y="1113435"/>
        <a:ext cx="1339768" cy="803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D7D2C-36A6-4640-9C5E-D4DC114325A9}">
      <dsp:nvSpPr>
        <dsp:cNvPr id="0" name=""/>
        <dsp:cNvSpPr/>
      </dsp:nvSpPr>
      <dsp:spPr>
        <a:xfrm>
          <a:off x="0" y="0"/>
          <a:ext cx="4952893" cy="23837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Complete the platform migration assuring stability, expanded data storage, and computing horsepower</a:t>
          </a:r>
        </a:p>
      </dsp:txBody>
      <dsp:txXfrm>
        <a:off x="69817" y="69817"/>
        <a:ext cx="2489116" cy="2244102"/>
      </dsp:txXfrm>
    </dsp:sp>
    <dsp:sp modelId="{46B392FD-02F5-49FC-9EFD-B19AA2A73063}">
      <dsp:nvSpPr>
        <dsp:cNvPr id="0" name=""/>
        <dsp:cNvSpPr/>
      </dsp:nvSpPr>
      <dsp:spPr>
        <a:xfrm>
          <a:off x="874040" y="2913455"/>
          <a:ext cx="4952893" cy="2383736"/>
        </a:xfrm>
        <a:prstGeom prst="roundRect">
          <a:avLst>
            <a:gd name="adj" fmla="val 10000"/>
          </a:avLst>
        </a:prstGeom>
        <a:solidFill>
          <a:schemeClr val="accent2">
            <a:hueOff val="-20096356"/>
            <a:satOff val="-562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Implement a new web site for the GeoLibrary</a:t>
          </a:r>
        </a:p>
      </dsp:txBody>
      <dsp:txXfrm>
        <a:off x="943857" y="2983272"/>
        <a:ext cx="2389791" cy="2244102"/>
      </dsp:txXfrm>
    </dsp:sp>
    <dsp:sp modelId="{68FA3510-BDCE-4676-986F-4BDAC44A3733}">
      <dsp:nvSpPr>
        <dsp:cNvPr id="0" name=""/>
        <dsp:cNvSpPr/>
      </dsp:nvSpPr>
      <dsp:spPr>
        <a:xfrm>
          <a:off x="3403465" y="1873881"/>
          <a:ext cx="1549428" cy="15494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752086" y="1873881"/>
        <a:ext cx="852186" cy="11659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D9B1C-44D6-4829-BB34-E33C254BA7CD}">
      <dsp:nvSpPr>
        <dsp:cNvPr id="0" name=""/>
        <dsp:cNvSpPr/>
      </dsp:nvSpPr>
      <dsp:spPr>
        <a:xfrm>
          <a:off x="1079543" y="406"/>
          <a:ext cx="3581362" cy="2274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832F-44D3-4B12-BAAD-D7369CA259C6}">
      <dsp:nvSpPr>
        <dsp:cNvPr id="0" name=""/>
        <dsp:cNvSpPr/>
      </dsp:nvSpPr>
      <dsp:spPr>
        <a:xfrm>
          <a:off x="1477472" y="378439"/>
          <a:ext cx="3581362" cy="2274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Provide an outreach program that effectively communicates the mission and value of the GeoLibrary to the Counties, Cities, and Towns in Maine.</a:t>
          </a:r>
        </a:p>
      </dsp:txBody>
      <dsp:txXfrm>
        <a:off x="1544080" y="445047"/>
        <a:ext cx="3448146" cy="2140949"/>
      </dsp:txXfrm>
    </dsp:sp>
    <dsp:sp modelId="{C4DB2FCB-0FDE-40B6-B707-4424B864EDFE}">
      <dsp:nvSpPr>
        <dsp:cNvPr id="0" name=""/>
        <dsp:cNvSpPr/>
      </dsp:nvSpPr>
      <dsp:spPr>
        <a:xfrm>
          <a:off x="5456764" y="406"/>
          <a:ext cx="3581362" cy="2274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FAE65-D2AA-423B-B832-3780448D2D03}">
      <dsp:nvSpPr>
        <dsp:cNvPr id="0" name=""/>
        <dsp:cNvSpPr/>
      </dsp:nvSpPr>
      <dsp:spPr>
        <a:xfrm>
          <a:off x="5854693" y="378439"/>
          <a:ext cx="3581362" cy="2274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Assure that there is an educational experience available to users of the web site that will aid with inexperienced users and information about the GeoLibrary’s program.</a:t>
          </a:r>
        </a:p>
      </dsp:txBody>
      <dsp:txXfrm>
        <a:off x="5921301" y="445047"/>
        <a:ext cx="3448146" cy="21409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9D875-5619-44D8-A3BF-009A44E3E2AC}">
      <dsp:nvSpPr>
        <dsp:cNvPr id="0" name=""/>
        <dsp:cNvSpPr/>
      </dsp:nvSpPr>
      <dsp:spPr>
        <a:xfrm>
          <a:off x="1079543" y="406"/>
          <a:ext cx="3581362" cy="2274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CB7A9-E5E4-4CF4-A6F9-35D403658334}">
      <dsp:nvSpPr>
        <dsp:cNvPr id="0" name=""/>
        <dsp:cNvSpPr/>
      </dsp:nvSpPr>
      <dsp:spPr>
        <a:xfrm>
          <a:off x="1477472" y="378439"/>
          <a:ext cx="3581362" cy="2274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June 18, 2025, at 1:00 to 3:00 PM</a:t>
          </a:r>
        </a:p>
      </dsp:txBody>
      <dsp:txXfrm>
        <a:off x="1544080" y="445047"/>
        <a:ext cx="3448146" cy="2140949"/>
      </dsp:txXfrm>
    </dsp:sp>
    <dsp:sp modelId="{55AA038D-C4BD-4307-8DF1-7B079E34EFFA}">
      <dsp:nvSpPr>
        <dsp:cNvPr id="0" name=""/>
        <dsp:cNvSpPr/>
      </dsp:nvSpPr>
      <dsp:spPr>
        <a:xfrm>
          <a:off x="5456764" y="406"/>
          <a:ext cx="3581362" cy="2274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9B2E2-9AA5-4497-A0A5-F350E2BC1C62}">
      <dsp:nvSpPr>
        <dsp:cNvPr id="0" name=""/>
        <dsp:cNvSpPr/>
      </dsp:nvSpPr>
      <dsp:spPr>
        <a:xfrm>
          <a:off x="5854693" y="378439"/>
          <a:ext cx="3581362" cy="2274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Optional lunch at Britt’s at 12:00.</a:t>
          </a:r>
        </a:p>
      </dsp:txBody>
      <dsp:txXfrm>
        <a:off x="5921301" y="445047"/>
        <a:ext cx="3448146" cy="2140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AD088-75BA-49D0-BA82-7661D068F823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BC849-A2C6-4884-8B09-B4E869F03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7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2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4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2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6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6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05/21/2025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Maine Library Of Geospatial Information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3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orditout.com/word-cloud/528422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A142745A-BB90-FE12-617B-2186CDD869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768" r="-1" b="9853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C9BB5-5180-2C90-5F51-A76EEA096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5846"/>
            <a:ext cx="4826498" cy="361062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Maine GeoLibrary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Executive Director’s Report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4E167-76F7-279F-3E97-181D6A62A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56143"/>
            <a:ext cx="4826498" cy="132742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Jay Clark,  May 21, 2025</a:t>
            </a:r>
          </a:p>
        </p:txBody>
      </p:sp>
    </p:spTree>
    <p:extLst>
      <p:ext uri="{BB962C8B-B14F-4D97-AF65-F5344CB8AC3E}">
        <p14:creationId xmlns:p14="http://schemas.microsoft.com/office/powerpoint/2010/main" val="9384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C4A48C-F8E4-40F0-B8C7-796C50B4C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3" y="2794702"/>
            <a:ext cx="10928970" cy="34511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ECDB61-C78E-49AB-9D9C-862EAA5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440" y="6472"/>
            <a:ext cx="12201012" cy="6866993"/>
            <a:chOff x="-8440" y="6472"/>
            <a:chExt cx="12201012" cy="686699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A84E4F0-03F3-4373-BC08-F3420C4D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8440" y="6472"/>
              <a:ext cx="12201012" cy="6866993"/>
              <a:chOff x="-8440" y="6472"/>
              <a:chExt cx="12201012" cy="686699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DF65987-4A36-4202-998C-5ADCB2FB94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11557299" y="2794702"/>
                <a:ext cx="634699" cy="1268599"/>
                <a:chOff x="11597128" y="2762119"/>
                <a:chExt cx="594872" cy="1268599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F4238A89-F61E-46B4-A16C-1B27EEE4BD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128" y="2762119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5F870BE-1537-4939-A7CB-36BD777810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653" y="4030718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2D909DC-9CB0-43B2-BFFB-48C8D4B1A2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-8440" y="2794702"/>
                <a:ext cx="648551" cy="1268599"/>
                <a:chOff x="11597131" y="2762119"/>
                <a:chExt cx="594869" cy="1268599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ABC700-4E95-4450-BE4B-1149BC0126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131" y="2762119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35CD64B-F95D-4CF3-B317-37DAF82F2E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653" y="4030718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5E01DCE-5018-4BED-8C6B-73E056494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72" y="6472"/>
                <a:ext cx="12192000" cy="6866993"/>
                <a:chOff x="572" y="6472"/>
                <a:chExt cx="12192000" cy="6866993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5A04438-598C-4217-B5F5-3982C30626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667" y="6245884"/>
                  <a:ext cx="12189811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4B43FA3-78DB-4F9F-B889-D8B65C922B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572" y="596465"/>
                  <a:ext cx="12192000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69B4323-32F6-4DCF-94B4-36D819776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6200000">
                  <a:off x="8134324" y="3444509"/>
                  <a:ext cx="6857912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4214668-F898-4859-87D6-23D6EF0678A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6200000">
                  <a:off x="-2794261" y="3435428"/>
                  <a:ext cx="6857912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F98E24-E208-40BF-B555-7B8DCEA31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34123" y="2794702"/>
              <a:ext cx="1092317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C3DAC1-B31C-6437-58ED-19956C57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6522"/>
            <a:ext cx="10515588" cy="1984671"/>
          </a:xfrm>
        </p:spPr>
        <p:txBody>
          <a:bodyPr anchor="ctr">
            <a:normAutofit/>
          </a:bodyPr>
          <a:lstStyle/>
          <a:p>
            <a:r>
              <a:rPr lang="en-US" sz="5200"/>
              <a:t>Community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C675B-1FE8-DA15-01A6-D319D895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0A56-2973-3B1D-4F2D-F33D21FF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2E73C-84AF-CA9D-034D-EB818C7D9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45065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Maine Library Of Geospatial Information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477F68E-6078-BA2F-D14B-094968183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594907"/>
              </p:ext>
            </p:extLst>
          </p:nvPr>
        </p:nvGraphicFramePr>
        <p:xfrm>
          <a:off x="838200" y="3193787"/>
          <a:ext cx="10515600" cy="2653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733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4E2E-7BEB-C515-FE35-AF63C7BE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Yes – Program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C661-5A5E-26D1-7BA4-610AF45AE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Two documents were sent to the Board for review:</a:t>
            </a:r>
          </a:p>
          <a:p>
            <a:pPr lvl="1"/>
            <a:r>
              <a:rPr lang="en-US" sz="2400" dirty="0"/>
              <a:t>The Strategic Planning Update</a:t>
            </a:r>
          </a:p>
          <a:p>
            <a:pPr lvl="2"/>
            <a:r>
              <a:rPr lang="en-US" sz="2400" dirty="0"/>
              <a:t>Supports the Board’s Strategic efforts for the next 3 years.</a:t>
            </a:r>
          </a:p>
          <a:p>
            <a:pPr lvl="1"/>
            <a:r>
              <a:rPr lang="en-US" sz="2400" dirty="0"/>
              <a:t>The Program Plan for FY 25-26</a:t>
            </a:r>
          </a:p>
          <a:p>
            <a:pPr lvl="1"/>
            <a:r>
              <a:rPr lang="en-US" sz="2400" dirty="0"/>
              <a:t>Defines a set of projects that will be undertaken over the next 2 years, to be updated next April for the next Program year.</a:t>
            </a:r>
          </a:p>
          <a:p>
            <a:pPr lvl="1"/>
            <a:endParaRPr lang="en-US" sz="2400" dirty="0"/>
          </a:p>
          <a:p>
            <a:r>
              <a:rPr lang="en-US" sz="2400" dirty="0"/>
              <a:t>Will you accept the Strategic recommendations and the Program Plan?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C3D2A-AA6F-2F09-BEE9-F9D1AB56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91A5C-EB27-D6A5-1CD6-2DDA6776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C8C1-190F-AA8C-C23B-6D01FF1C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7"/>
            <a:ext cx="628533" cy="365125"/>
          </a:xfrm>
        </p:spPr>
        <p:txBody>
          <a:bodyPr/>
          <a:lstStyle/>
          <a:p>
            <a:fld id="{273BAE12-D270-459D-897B-6833652BB1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" name="Picture 7" descr="Timeline&#10;&#10;AI-generated content may be incorrect.">
            <a:extLst>
              <a:ext uri="{FF2B5EF4-FFF2-40B4-BE49-F238E27FC236}">
                <a16:creationId xmlns:a16="http://schemas.microsoft.com/office/drawing/2014/main" id="{CA009023-6F2C-BD93-4BC6-6BCF5BC0AE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870" r="-1" b="438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785FD-BDED-58BA-0125-D694AE06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6"/>
            <a:ext cx="4826498" cy="36106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Q&amp;A and 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A7804-DC18-A46D-315C-9123C423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66609-02C6-9BE5-A479-607C26F9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E499E-8D44-C762-36F9-C38377DF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Maine Library Of Geospatial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94899-7BA5-E18F-73CB-399D4C6F24C3}"/>
              </a:ext>
            </a:extLst>
          </p:cNvPr>
          <p:cNvSpPr txBox="1"/>
          <p:nvPr/>
        </p:nvSpPr>
        <p:spPr>
          <a:xfrm>
            <a:off x="9399327" y="6657945"/>
            <a:ext cx="279114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orditout.com/word-cloud/52842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C4A48C-F8E4-40F0-B8C7-796C50B4C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3" y="2794702"/>
            <a:ext cx="10928970" cy="34511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ECDB61-C78E-49AB-9D9C-862EAA5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440" y="6472"/>
            <a:ext cx="12201012" cy="6866993"/>
            <a:chOff x="-8440" y="6472"/>
            <a:chExt cx="12201012" cy="686699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A84E4F0-03F3-4373-BC08-F3420C4D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8440" y="6472"/>
              <a:ext cx="12201012" cy="6866993"/>
              <a:chOff x="-8440" y="6472"/>
              <a:chExt cx="12201012" cy="686699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DF65987-4A36-4202-998C-5ADCB2FB94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11557299" y="2794702"/>
                <a:ext cx="634699" cy="1268599"/>
                <a:chOff x="11597128" y="2762119"/>
                <a:chExt cx="594872" cy="1268599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F4238A89-F61E-46B4-A16C-1B27EEE4BD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128" y="2762119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5F870BE-1537-4939-A7CB-36BD777810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653" y="4030718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2D909DC-9CB0-43B2-BFFB-48C8D4B1A2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-8440" y="2794702"/>
                <a:ext cx="648551" cy="1268599"/>
                <a:chOff x="11597131" y="2762119"/>
                <a:chExt cx="594869" cy="1268599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ABC700-4E95-4450-BE4B-1149BC0126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131" y="2762119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35CD64B-F95D-4CF3-B317-37DAF82F2E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1597653" y="4030718"/>
                  <a:ext cx="594347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5E01DCE-5018-4BED-8C6B-73E056494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72" y="6472"/>
                <a:ext cx="12192000" cy="6866993"/>
                <a:chOff x="572" y="6472"/>
                <a:chExt cx="12192000" cy="6866993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5A04438-598C-4217-B5F5-3982C30626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1667" y="6245884"/>
                  <a:ext cx="12189811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4B43FA3-78DB-4F9F-B889-D8B65C922B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>
                  <a:off x="572" y="596465"/>
                  <a:ext cx="12192000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69B4323-32F6-4DCF-94B4-36D819776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6200000">
                  <a:off x="8134324" y="3444509"/>
                  <a:ext cx="6857912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4214668-F898-4859-87D6-23D6EF0678A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6200000">
                  <a:off x="-2794261" y="3435428"/>
                  <a:ext cx="6857912" cy="0"/>
                </a:xfrm>
                <a:prstGeom prst="line">
                  <a:avLst/>
                </a:prstGeom>
                <a:ln w="127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F98E24-E208-40BF-B555-7B8DCEA31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34123" y="2794702"/>
              <a:ext cx="1092317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7AE51D-9224-CB01-C3AF-9C18821A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6522"/>
            <a:ext cx="10515588" cy="1984671"/>
          </a:xfrm>
        </p:spPr>
        <p:txBody>
          <a:bodyPr anchor="ctr">
            <a:normAutofit/>
          </a:bodyPr>
          <a:lstStyle/>
          <a:p>
            <a:r>
              <a:rPr lang="en-US" sz="5200"/>
              <a:t>June Meeting is In-Person at the EMS Building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1E6BE-D8C2-97A4-7312-8D7727906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CAE92-F533-F53B-1B3B-679278C8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C879E-ABF2-B030-A3DF-893A9199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45065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Maine Library Of Geospatial Information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081B850-3676-35FD-342A-92837F858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811139"/>
              </p:ext>
            </p:extLst>
          </p:nvPr>
        </p:nvGraphicFramePr>
        <p:xfrm>
          <a:off x="838200" y="3193787"/>
          <a:ext cx="10515600" cy="2653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325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55F85-BB4D-1E5E-9698-D1FCA4E9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33" y="341766"/>
            <a:ext cx="2090057" cy="1105829"/>
          </a:xfrm>
        </p:spPr>
        <p:txBody>
          <a:bodyPr/>
          <a:lstStyle/>
          <a:p>
            <a:r>
              <a:rPr lang="en-US" dirty="0"/>
              <a:t>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7222-E3DD-7C2E-DA11-BEF7EEDF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610" y="1142996"/>
            <a:ext cx="10395857" cy="4572000"/>
          </a:xfrm>
        </p:spPr>
        <p:txBody>
          <a:bodyPr>
            <a:normAutofit/>
          </a:bodyPr>
          <a:lstStyle/>
          <a:p>
            <a:r>
              <a:rPr lang="en-US" dirty="0"/>
              <a:t>We are LIVE in the Azure Cloud. </a:t>
            </a:r>
          </a:p>
          <a:p>
            <a:pPr lvl="1"/>
            <a:r>
              <a:rPr lang="en-US" dirty="0"/>
              <a:t>Work remains with agencies getting them up and running. </a:t>
            </a:r>
          </a:p>
          <a:p>
            <a:pPr lvl="1"/>
            <a:r>
              <a:rPr lang="en-US" dirty="0"/>
              <a:t>Public users are reaching out and getting support.</a:t>
            </a:r>
          </a:p>
          <a:p>
            <a:pPr lvl="1"/>
            <a:r>
              <a:rPr lang="en-US" dirty="0"/>
              <a:t>We are on a steep learning curve and working diligently to smooth it out.</a:t>
            </a:r>
          </a:p>
          <a:p>
            <a:r>
              <a:rPr lang="en-US" dirty="0"/>
              <a:t>We had a table at the MMA Technology Conference on May 14.</a:t>
            </a:r>
          </a:p>
          <a:p>
            <a:pPr lvl="1"/>
            <a:r>
              <a:rPr lang="en-US" dirty="0"/>
              <a:t>Claire Lawrences first day was there at the conference; she is with us full time now.</a:t>
            </a:r>
          </a:p>
          <a:p>
            <a:pPr lvl="1"/>
            <a:r>
              <a:rPr lang="en-US" dirty="0"/>
              <a:t>Our outreach and marketing project is kicked off. We had 20 sign-ups and have scheduled 10 for a teams call next week.</a:t>
            </a:r>
          </a:p>
          <a:p>
            <a:r>
              <a:rPr lang="en-US" dirty="0"/>
              <a:t>We will be teaching a class on Cadastral data at the Assessor’s Training in June.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3CBF-0B80-D3CD-1B14-61B8591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0230E-7B86-EB3E-6240-B0C882C2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52A6-6F73-611C-2C7B-3861A1D2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2</a:t>
            </a:fld>
            <a:endParaRPr lang="en-US"/>
          </a:p>
        </p:txBody>
      </p:sp>
      <p:pic>
        <p:nvPicPr>
          <p:cNvPr id="8" name="Video 7" title="Raindrops splashing on dark surface">
            <a:hlinkClick r:id="" action="ppaction://media"/>
            <a:extLst>
              <a:ext uri="{FF2B5EF4-FFF2-40B4-BE49-F238E27FC236}">
                <a16:creationId xmlns:a16="http://schemas.microsoft.com/office/drawing/2014/main" id="{A22D8F1C-1195-852D-A01E-A53A53CC7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243" y="4419600"/>
            <a:ext cx="10809514" cy="17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755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nd holding heart-shaped sunglasses">
            <a:extLst>
              <a:ext uri="{FF2B5EF4-FFF2-40B4-BE49-F238E27FC236}">
                <a16:creationId xmlns:a16="http://schemas.microsoft.com/office/drawing/2014/main" id="{3ED492E2-4FBE-801E-8B79-FE049029A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66708"/>
            <a:ext cx="4894194" cy="27529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231E0-FBE2-DA55-5F80-18A8B7D8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05/21/2025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D2AF7-53B2-4891-30D6-3ADFDE6F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Maine Library Of Geospatial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1347C-C443-90D1-611C-94B71F2D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FE457C-95C9-0163-F942-CB7B834315FD}"/>
              </a:ext>
            </a:extLst>
          </p:cNvPr>
          <p:cNvSpPr/>
          <p:nvPr/>
        </p:nvSpPr>
        <p:spPr>
          <a:xfrm>
            <a:off x="2819399" y="4114799"/>
            <a:ext cx="6302830" cy="25849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The future’s so bright we got to wear shades 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19299E38-145D-BB10-74DF-44FF07E2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54" y="158297"/>
            <a:ext cx="1077686" cy="1077686"/>
          </a:xfrm>
          <a:prstGeom prst="rect">
            <a:avLst/>
          </a:prstGeom>
        </p:spPr>
      </p:pic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EB38C02C-3B2E-78D3-DCA7-94D03E05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7" y="364217"/>
            <a:ext cx="4086983" cy="1263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08C2F-D50F-7CE5-0F7E-469D23CB2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435" y="473803"/>
            <a:ext cx="4874994" cy="895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E0FF8D-4755-833B-E612-48BED7D41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61" y="2063359"/>
            <a:ext cx="2137333" cy="6749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6E7EE2-DFED-C340-7FC6-4638D523D2A4}"/>
              </a:ext>
            </a:extLst>
          </p:cNvPr>
          <p:cNvSpPr txBox="1"/>
          <p:nvPr/>
        </p:nvSpPr>
        <p:spPr>
          <a:xfrm>
            <a:off x="8598959" y="1895760"/>
            <a:ext cx="31431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 big THANKS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To Clarence and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The OIT team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that has brought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us this far.</a:t>
            </a:r>
          </a:p>
        </p:txBody>
      </p:sp>
      <p:pic>
        <p:nvPicPr>
          <p:cNvPr id="18" name="Picture 17" descr="Gold glitter star on white background">
            <a:extLst>
              <a:ext uri="{FF2B5EF4-FFF2-40B4-BE49-F238E27FC236}">
                <a16:creationId xmlns:a16="http://schemas.microsoft.com/office/drawing/2014/main" id="{DDE8EAD2-0A32-131D-8BDE-29B43A03E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3428996"/>
            <a:ext cx="1480457" cy="1480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833A7-AC26-9BEC-CE5C-A8FDE7FFB3A4}"/>
              </a:ext>
            </a:extLst>
          </p:cNvPr>
          <p:cNvSpPr txBox="1"/>
          <p:nvPr/>
        </p:nvSpPr>
        <p:spPr>
          <a:xfrm>
            <a:off x="951433" y="3440217"/>
            <a:ext cx="1867966" cy="55189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36124"/>
              </a:avLst>
            </a:prstTxWarp>
            <a:spAutoFit/>
          </a:bodyPr>
          <a:lstStyle/>
          <a:p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Fahed</a:t>
            </a:r>
          </a:p>
        </p:txBody>
      </p:sp>
    </p:spTree>
    <p:extLst>
      <p:ext uri="{BB962C8B-B14F-4D97-AF65-F5344CB8AC3E}">
        <p14:creationId xmlns:p14="http://schemas.microsoft.com/office/powerpoint/2010/main" val="223356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9097C53-59D1-4DAC-AAC1-79EEEF9B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ap&#10;&#10;AI-generated content may be incorrect.">
            <a:extLst>
              <a:ext uri="{FF2B5EF4-FFF2-40B4-BE49-F238E27FC236}">
                <a16:creationId xmlns:a16="http://schemas.microsoft.com/office/drawing/2014/main" id="{B98B0417-3015-141A-1926-A4621268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r="-2" b="5269"/>
          <a:stretch/>
        </p:blipFill>
        <p:spPr>
          <a:xfrm>
            <a:off x="-24817" y="21947"/>
            <a:ext cx="6095931" cy="6857990"/>
          </a:xfrm>
          <a:prstGeom prst="rect">
            <a:avLst/>
          </a:prstGeom>
          <a:ln w="12700">
            <a:noFill/>
          </a:ln>
        </p:spPr>
      </p:pic>
      <p:pic>
        <p:nvPicPr>
          <p:cNvPr id="8" name="Content Placeholder 7" descr="Map&#10;&#10;AI-generated content may be incorrect.">
            <a:extLst>
              <a:ext uri="{FF2B5EF4-FFF2-40B4-BE49-F238E27FC236}">
                <a16:creationId xmlns:a16="http://schemas.microsoft.com/office/drawing/2014/main" id="{E54DE8BE-95F2-2799-15F6-904099097F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102"/>
          <a:stretch/>
        </p:blipFill>
        <p:spPr>
          <a:xfrm>
            <a:off x="6071114" y="-8671"/>
            <a:ext cx="6105657" cy="6851105"/>
          </a:xfrm>
          <a:prstGeom prst="rect">
            <a:avLst/>
          </a:prstGeom>
          <a:ln w="12700">
            <a:noFill/>
          </a:ln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DC71417B-8573-42E0-AF94-DEC2703D8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C036A1E-DF73-4BFF-9661-8D88DB6AB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41E9B18-FC97-4607-98ED-DD716F353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8DB9502-8AFC-4FEC-8311-1F6B92B9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Graphic 11">
              <a:extLst>
                <a:ext uri="{FF2B5EF4-FFF2-40B4-BE49-F238E27FC236}">
                  <a16:creationId xmlns:a16="http://schemas.microsoft.com/office/drawing/2014/main" id="{E706965B-6509-4529-8291-E79292DD4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9C0AC0B-0FB1-4A7F-83DF-B27C35C3D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F17AEF5-F93B-427F-B73D-651A464D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3DA1B2F-94C3-4AF8-8D71-8E8A64D6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B6DE6D-2F8D-5A12-0AD2-BF8105A8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613" y="1301484"/>
            <a:ext cx="5166360" cy="163374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Strategic 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&amp;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Program Planning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16A9-7F7E-1089-7B1E-9CA5E1CE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136525"/>
            <a:ext cx="2743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66EA3-5926-64CE-88C3-8B7D73B1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0896C4E-40EB-400B-AE4D-761DBEC19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626" y="3637280"/>
            <a:ext cx="5166360" cy="1457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A Review of the Strategic and Program Plans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Recommendations to the Board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C4DAE-A21E-2616-BF85-462B947C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671" y="6356350"/>
            <a:ext cx="3450659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Maine Library Of Geospatial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635267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53B20-7715-50A5-5416-83A657B0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1336"/>
            <a:ext cx="4076910" cy="5695389"/>
          </a:xfrm>
        </p:spPr>
        <p:txBody>
          <a:bodyPr anchor="ctr">
            <a:normAutofit/>
          </a:bodyPr>
          <a:lstStyle/>
          <a:p>
            <a:r>
              <a:rPr lang="en-US" sz="5200" dirty="0"/>
              <a:t>Strategic Plan</a:t>
            </a:r>
            <a:br>
              <a:rPr lang="en-US" sz="5200" dirty="0"/>
            </a:br>
            <a:r>
              <a:rPr lang="en-US" sz="5200" dirty="0"/>
              <a:t>2025-2028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500373-6BCD-49C7-86D2-7DC695C43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928F34-C1F4-426C-A393-E2052F48D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90DE79-7D3C-40C4-926C-026AE277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5D5A6-B6F8-3AF4-2290-A899FA678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0335" y="136525"/>
            <a:ext cx="2743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/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603B3-0F9F-5421-9022-7B2F58BD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7D707-6F27-96B0-B55A-1AE108CD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6606" y="6356350"/>
            <a:ext cx="3450659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/>
              <a:t>Maine Library Of Geospatial Information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FC6445D-FF9A-4A85-F93C-8346C3EF8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537998"/>
              </p:ext>
            </p:extLst>
          </p:nvPr>
        </p:nvGraphicFramePr>
        <p:xfrm>
          <a:off x="5461176" y="788282"/>
          <a:ext cx="5826934" cy="529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50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F1C6B16B-9E8D-47DC-8314-0FD39065C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4"/>
            <a:ext cx="12192000" cy="6854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15937DC0-95F0-4D80-988E-61537F638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74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AI-generated content may be incorrect.">
            <a:extLst>
              <a:ext uri="{FF2B5EF4-FFF2-40B4-BE49-F238E27FC236}">
                <a16:creationId xmlns:a16="http://schemas.microsoft.com/office/drawing/2014/main" id="{18916504-EDD5-BE7C-5651-E245B9F9ED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-1" b="-1"/>
          <a:stretch/>
        </p:blipFill>
        <p:spPr>
          <a:xfrm>
            <a:off x="8968" y="10"/>
            <a:ext cx="6095931" cy="6873455"/>
          </a:xfrm>
          <a:prstGeom prst="rect">
            <a:avLst/>
          </a:prstGeom>
          <a:ln w="12700">
            <a:noFill/>
          </a:ln>
        </p:spPr>
      </p:pic>
      <p:pic>
        <p:nvPicPr>
          <p:cNvPr id="10" name="Picture 9" descr="A picture containing text, plant&#10;&#10;AI-generated content may be incorrect.">
            <a:extLst>
              <a:ext uri="{FF2B5EF4-FFF2-40B4-BE49-F238E27FC236}">
                <a16:creationId xmlns:a16="http://schemas.microsoft.com/office/drawing/2014/main" id="{FFB62A37-BFDC-C414-4A66-F340318C4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2" r="-2" b="2106"/>
          <a:stretch/>
        </p:blipFill>
        <p:spPr>
          <a:xfrm>
            <a:off x="6104914" y="6472"/>
            <a:ext cx="6087086" cy="6873465"/>
          </a:xfrm>
          <a:prstGeom prst="rect">
            <a:avLst/>
          </a:prstGeom>
          <a:ln w="12700">
            <a:noFill/>
          </a:ln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264F573-6E23-4428-8AC8-5B24E9B7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B257075-E2E8-4052-9074-560CD1F0B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1DE2D5A-8444-4466-8897-B0BA8C91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31CFC3FB-827F-4FC6-BF23-68C0973EA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3D71452-D885-43D0-9AC3-FFB3E836D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Graphic 33">
              <a:extLst>
                <a:ext uri="{FF2B5EF4-FFF2-40B4-BE49-F238E27FC236}">
                  <a16:creationId xmlns:a16="http://schemas.microsoft.com/office/drawing/2014/main" id="{5CEE1765-47C1-4366-949A-494976CB7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8" name="Graphic 33">
              <a:extLst>
                <a:ext uri="{FF2B5EF4-FFF2-40B4-BE49-F238E27FC236}">
                  <a16:creationId xmlns:a16="http://schemas.microsoft.com/office/drawing/2014/main" id="{FF5F129F-41C5-47F9-8363-5A80B0B4B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8E2597-C53A-226A-459B-105FDCD0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314286"/>
            <a:ext cx="8281078" cy="3722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FY25-26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Proposed Program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0190F-7CB6-9B81-53DC-E9D0A49A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D544-B9C2-A65B-30AD-24CCDD9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2B3A1-045D-7930-368E-8C950123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Maine Library Of Geospatial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238196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04334-B835-80E4-E0DB-9B592A80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1265"/>
            <a:ext cx="4114800" cy="5695398"/>
          </a:xfrm>
        </p:spPr>
        <p:txBody>
          <a:bodyPr anchor="ctr">
            <a:normAutofit/>
          </a:bodyPr>
          <a:lstStyle/>
          <a:p>
            <a:r>
              <a:rPr lang="en-US" sz="5200" dirty="0"/>
              <a:t>The Program Plan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346307A-DFE3-4A97-B2EE-5D57DF413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6275" y="577406"/>
            <a:ext cx="6391931" cy="56953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C277446-D71D-4C19-A013-95073D31A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6455" y="-6437"/>
            <a:ext cx="6405880" cy="6864437"/>
            <a:chOff x="5166455" y="-6437"/>
            <a:chExt cx="6405880" cy="686443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645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057BAF9-1A72-414E-8B1A-C58B353F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8FCD6AB-4E6B-4F74-94C0-C14654F99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B5EC2-7688-3DB6-7979-6775BD12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7795" y="136525"/>
            <a:ext cx="27432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/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FDDB9-FC06-964E-1F8B-370BF8B2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9D5E8-EE4D-11B5-83FE-B9B6522A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4066" y="6356350"/>
            <a:ext cx="3450659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/>
              <a:t>Maine Library Of Geospatial Information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8FEECF0A-1C11-23F5-9BEC-A88843B00A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380982"/>
              </p:ext>
            </p:extLst>
          </p:nvPr>
        </p:nvGraphicFramePr>
        <p:xfrm>
          <a:off x="5395852" y="743223"/>
          <a:ext cx="5826934" cy="500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404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4727BA-2777-4823-88E1-1B4B61968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B0E0E5-A956-4B80-A317-E670B96C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plant&#10;&#10;AI-generated content may be incorrect.">
            <a:extLst>
              <a:ext uri="{FF2B5EF4-FFF2-40B4-BE49-F238E27FC236}">
                <a16:creationId xmlns:a16="http://schemas.microsoft.com/office/drawing/2014/main" id="{9F3320C1-49D5-84E9-CFA9-142B73A8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2" r="-1" b="23947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142369-1172-4897-98AF-7E16842C4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4EC643-469D-49F7-B2C7-FA3DA6F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C04565-7FC8-416F-9C08-F430D337F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2BD8DCF-6634-460D-AA2E-1357451FB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AC9175-245B-4886-A4F2-EEA53C13F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c 33">
              <a:extLst>
                <a:ext uri="{FF2B5EF4-FFF2-40B4-BE49-F238E27FC236}">
                  <a16:creationId xmlns:a16="http://schemas.microsoft.com/office/drawing/2014/main" id="{BC567658-11B8-4D35-89AE-B73534669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1" name="Graphic 33">
              <a:extLst>
                <a:ext uri="{FF2B5EF4-FFF2-40B4-BE49-F238E27FC236}">
                  <a16:creationId xmlns:a16="http://schemas.microsoft.com/office/drawing/2014/main" id="{B2AAA79A-1602-4193-8170-9C436D9CE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9F5C8C-5C43-91B1-4580-3AA5F9CD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76303"/>
            <a:ext cx="8817102" cy="29785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Framework Layers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ACA44-D11D-31E7-9A48-A0197675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FBCBF-3F76-1631-0CE7-DDD3C46D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E8F4B-E3CC-F2FA-6A0F-D872F00A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450659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Maine Library Of Geospatial Information</a:t>
            </a: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8C78109A-8586-74B4-CFB4-96D9E046A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00928"/>
              </p:ext>
            </p:extLst>
          </p:nvPr>
        </p:nvGraphicFramePr>
        <p:xfrm>
          <a:off x="841248" y="4105835"/>
          <a:ext cx="8817102" cy="191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4453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8927E-6350-E4A3-DA2A-414D2279D053}"/>
              </a:ext>
            </a:extLst>
          </p:cNvPr>
          <p:cNvSpPr txBox="1"/>
          <p:nvPr/>
        </p:nvSpPr>
        <p:spPr>
          <a:xfrm>
            <a:off x="838201" y="581265"/>
            <a:ext cx="4114800" cy="5695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Technology Projects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346307A-DFE3-4A97-B2EE-5D57DF413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6275" y="577406"/>
            <a:ext cx="6391931" cy="56953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C277446-D71D-4C19-A013-95073D31A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6455" y="-6437"/>
            <a:ext cx="6405880" cy="6864437"/>
            <a:chOff x="5166455" y="-6437"/>
            <a:chExt cx="6405880" cy="686443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645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057BAF9-1A72-414E-8B1A-C58B353F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8FCD6AB-4E6B-4F74-94C0-C14654F99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B7B99-99DA-5359-DFC1-27C11FA2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7795" y="13652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/>
              <a:t>05/21/2025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136D0-1290-7B03-DC9A-5AC2992D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67" y="3246434"/>
            <a:ext cx="6285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73BAE12-D270-459D-897B-6833652BB167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2A38-F936-2F55-659D-01F98240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4066" y="6356350"/>
            <a:ext cx="345065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kern="1200" cap="all" spc="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Maine Library Of Geospatial Information</a:t>
            </a:r>
          </a:p>
        </p:txBody>
      </p:sp>
      <p:graphicFrame>
        <p:nvGraphicFramePr>
          <p:cNvPr id="56" name="TextBox 6">
            <a:extLst>
              <a:ext uri="{FF2B5EF4-FFF2-40B4-BE49-F238E27FC236}">
                <a16:creationId xmlns:a16="http://schemas.microsoft.com/office/drawing/2014/main" id="{C52164A6-758C-5B23-61ED-82EE6C409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376450"/>
              </p:ext>
            </p:extLst>
          </p:nvPr>
        </p:nvGraphicFramePr>
        <p:xfrm>
          <a:off x="5461176" y="788282"/>
          <a:ext cx="5826934" cy="529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485436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JayCNormal</Template>
  <TotalTime>3232</TotalTime>
  <Words>620</Words>
  <Application>Microsoft Office PowerPoint</Application>
  <PresentationFormat>Widescreen</PresentationFormat>
  <Paragraphs>106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Avenir Next LT Pro</vt:lpstr>
      <vt:lpstr>AvenirNext LT Pro Medium</vt:lpstr>
      <vt:lpstr>Footlight MT Light</vt:lpstr>
      <vt:lpstr>ArchVTI</vt:lpstr>
      <vt:lpstr>Maine GeoLibrary  Executive Director’s Report</vt:lpstr>
      <vt:lpstr>NEWS</vt:lpstr>
      <vt:lpstr>PowerPoint Presentation</vt:lpstr>
      <vt:lpstr>Strategic   &amp; Program Planning</vt:lpstr>
      <vt:lpstr>Strategic Plan 2025-2028</vt:lpstr>
      <vt:lpstr>FY25-26 Proposed Program Plan</vt:lpstr>
      <vt:lpstr>The Program Plan</vt:lpstr>
      <vt:lpstr>Framework Layers Projects</vt:lpstr>
      <vt:lpstr>PowerPoint Presentation</vt:lpstr>
      <vt:lpstr>Community Projects</vt:lpstr>
      <vt:lpstr>Getting to Yes – Program Approval</vt:lpstr>
      <vt:lpstr>Q&amp;A and Discussion</vt:lpstr>
      <vt:lpstr>June Meeting is In-Person at the EMS Building</vt:lpstr>
    </vt:vector>
  </TitlesOfParts>
  <Company>State of Maine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 Clark</dc:creator>
  <cp:lastModifiedBy>Jay Clark</cp:lastModifiedBy>
  <cp:revision>48</cp:revision>
  <dcterms:created xsi:type="dcterms:W3CDTF">2025-01-14T15:56:31Z</dcterms:created>
  <dcterms:modified xsi:type="dcterms:W3CDTF">2025-05-20T22:48:01Z</dcterms:modified>
</cp:coreProperties>
</file>